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98" r:id="rId9"/>
    <p:sldId id="265" r:id="rId10"/>
    <p:sldId id="266" r:id="rId11"/>
    <p:sldId id="267" r:id="rId12"/>
    <p:sldId id="268" r:id="rId13"/>
    <p:sldId id="269" r:id="rId14"/>
    <p:sldId id="29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54D7B8-0946-4729-96E7-319A697A683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EB816C6-44EB-413D-9480-8292DC9E1F3D}">
      <dgm:prSet phldrT="[Texto]"/>
      <dgm:spPr/>
      <dgm:t>
        <a:bodyPr/>
        <a:lstStyle/>
        <a:p>
          <a:r>
            <a:rPr lang="pt-BR" dirty="0" smtClean="0"/>
            <a:t>TCE</a:t>
          </a:r>
          <a:endParaRPr lang="pt-BR" dirty="0"/>
        </a:p>
      </dgm:t>
    </dgm:pt>
    <dgm:pt modelId="{2AF4B11F-33CF-4FAE-A48E-AF3AF4D5F4E6}" type="parTrans" cxnId="{C1700E0B-0FFB-4EC8-931C-19792F3977F3}">
      <dgm:prSet/>
      <dgm:spPr/>
      <dgm:t>
        <a:bodyPr/>
        <a:lstStyle/>
        <a:p>
          <a:endParaRPr lang="pt-BR"/>
        </a:p>
      </dgm:t>
    </dgm:pt>
    <dgm:pt modelId="{6A74CBB8-E028-4549-96CC-4E9CB9842FD1}" type="sibTrans" cxnId="{C1700E0B-0FFB-4EC8-931C-19792F3977F3}">
      <dgm:prSet/>
      <dgm:spPr/>
      <dgm:t>
        <a:bodyPr/>
        <a:lstStyle/>
        <a:p>
          <a:endParaRPr lang="pt-BR"/>
        </a:p>
      </dgm:t>
    </dgm:pt>
    <dgm:pt modelId="{24AE4C7A-BA3C-4FCB-B825-1306ABB63B76}">
      <dgm:prSet phldrT="[Texto]"/>
      <dgm:spPr/>
      <dgm:t>
        <a:bodyPr/>
        <a:lstStyle/>
        <a:p>
          <a:r>
            <a:rPr lang="pt-BR" dirty="0" smtClean="0"/>
            <a:t>Processo Administrativo</a:t>
          </a:r>
          <a:endParaRPr lang="pt-BR" dirty="0"/>
        </a:p>
      </dgm:t>
    </dgm:pt>
    <dgm:pt modelId="{1C482EA9-A227-4459-80D2-21FF9F8EFB3C}" type="parTrans" cxnId="{CAEC9ADC-1418-4513-80AB-778897CB6FD9}">
      <dgm:prSet/>
      <dgm:spPr/>
      <dgm:t>
        <a:bodyPr/>
        <a:lstStyle/>
        <a:p>
          <a:endParaRPr lang="pt-BR"/>
        </a:p>
      </dgm:t>
    </dgm:pt>
    <dgm:pt modelId="{1EA0DB18-FD8D-4D57-AEE2-EC2CDF4980FB}" type="sibTrans" cxnId="{CAEC9ADC-1418-4513-80AB-778897CB6FD9}">
      <dgm:prSet/>
      <dgm:spPr/>
      <dgm:t>
        <a:bodyPr/>
        <a:lstStyle/>
        <a:p>
          <a:endParaRPr lang="pt-BR"/>
        </a:p>
      </dgm:t>
    </dgm:pt>
    <dgm:pt modelId="{A7B293ED-2D29-4051-8844-8163088703D6}">
      <dgm:prSet phldrT="[Texto]"/>
      <dgm:spPr/>
      <dgm:t>
        <a:bodyPr/>
        <a:lstStyle/>
        <a:p>
          <a:r>
            <a:rPr lang="pt-BR" dirty="0" smtClean="0"/>
            <a:t>Devidamente formalizado</a:t>
          </a:r>
          <a:endParaRPr lang="pt-BR" dirty="0"/>
        </a:p>
      </dgm:t>
    </dgm:pt>
    <dgm:pt modelId="{AC23006F-E31F-4F29-8772-A060A0281690}" type="parTrans" cxnId="{74EE2830-2B43-4AE8-8050-6888BC995906}">
      <dgm:prSet/>
      <dgm:spPr/>
      <dgm:t>
        <a:bodyPr/>
        <a:lstStyle/>
        <a:p>
          <a:endParaRPr lang="pt-BR"/>
        </a:p>
      </dgm:t>
    </dgm:pt>
    <dgm:pt modelId="{1B7A10D2-4CB9-4619-BA3E-38D5AC02389E}" type="sibTrans" cxnId="{74EE2830-2B43-4AE8-8050-6888BC995906}">
      <dgm:prSet/>
      <dgm:spPr/>
      <dgm:t>
        <a:bodyPr/>
        <a:lstStyle/>
        <a:p>
          <a:endParaRPr lang="pt-BR"/>
        </a:p>
      </dgm:t>
    </dgm:pt>
    <dgm:pt modelId="{5BA13EFD-4EA4-497F-8FD9-DD6CAD5220E4}">
      <dgm:prSet phldrT="[Texto]"/>
      <dgm:spPr/>
      <dgm:t>
        <a:bodyPr/>
        <a:lstStyle/>
        <a:p>
          <a:r>
            <a:rPr lang="pt-BR" dirty="0" smtClean="0"/>
            <a:t>Rito próprio</a:t>
          </a:r>
        </a:p>
      </dgm:t>
    </dgm:pt>
    <dgm:pt modelId="{B85A1170-86FF-4AA5-8518-43DB49E49409}" type="parTrans" cxnId="{515AAB28-6492-4A65-B467-6734B2CE1F74}">
      <dgm:prSet/>
      <dgm:spPr/>
      <dgm:t>
        <a:bodyPr/>
        <a:lstStyle/>
        <a:p>
          <a:endParaRPr lang="pt-BR"/>
        </a:p>
      </dgm:t>
    </dgm:pt>
    <dgm:pt modelId="{9DA75D2B-4E1A-41DC-834D-9546B94EC01C}" type="sibTrans" cxnId="{515AAB28-6492-4A65-B467-6734B2CE1F74}">
      <dgm:prSet/>
      <dgm:spPr/>
      <dgm:t>
        <a:bodyPr/>
        <a:lstStyle/>
        <a:p>
          <a:endParaRPr lang="pt-BR"/>
        </a:p>
      </dgm:t>
    </dgm:pt>
    <dgm:pt modelId="{B3045514-860D-433F-BABB-8238C555B885}">
      <dgm:prSet/>
      <dgm:spPr/>
      <dgm:t>
        <a:bodyPr/>
        <a:lstStyle/>
        <a:p>
          <a:r>
            <a:rPr lang="pt-BR" dirty="0" smtClean="0"/>
            <a:t>Apurar responsabilidade</a:t>
          </a:r>
          <a:endParaRPr lang="pt-BR" dirty="0"/>
        </a:p>
      </dgm:t>
    </dgm:pt>
    <dgm:pt modelId="{0CEF0A4F-9AE3-4EF9-B4D0-08F73E5D1F58}" type="parTrans" cxnId="{0E4C8E0B-3D58-4DA0-B1A9-7572C1F29A83}">
      <dgm:prSet/>
      <dgm:spPr/>
      <dgm:t>
        <a:bodyPr/>
        <a:lstStyle/>
        <a:p>
          <a:endParaRPr lang="pt-BR"/>
        </a:p>
      </dgm:t>
    </dgm:pt>
    <dgm:pt modelId="{0394536B-68D1-4F77-B165-61CB2C54407C}" type="sibTrans" cxnId="{0E4C8E0B-3D58-4DA0-B1A9-7572C1F29A83}">
      <dgm:prSet/>
      <dgm:spPr/>
      <dgm:t>
        <a:bodyPr/>
        <a:lstStyle/>
        <a:p>
          <a:endParaRPr lang="pt-BR"/>
        </a:p>
      </dgm:t>
    </dgm:pt>
    <dgm:pt modelId="{9D8F1B70-2DCC-4711-950E-91CE4F9705FB}">
      <dgm:prSet/>
      <dgm:spPr/>
      <dgm:t>
        <a:bodyPr/>
        <a:lstStyle/>
        <a:p>
          <a:r>
            <a:rPr lang="pt-BR" dirty="0" smtClean="0"/>
            <a:t>Por ocorrência de dano à Adm. Pública</a:t>
          </a:r>
          <a:endParaRPr lang="pt-BR" dirty="0"/>
        </a:p>
      </dgm:t>
    </dgm:pt>
    <dgm:pt modelId="{0EE7BE9F-4F8C-4383-BC29-E6415918AB56}" type="parTrans" cxnId="{66350057-A40F-460D-8B34-E3C409EA580F}">
      <dgm:prSet/>
      <dgm:spPr/>
      <dgm:t>
        <a:bodyPr/>
        <a:lstStyle/>
        <a:p>
          <a:endParaRPr lang="pt-BR"/>
        </a:p>
      </dgm:t>
    </dgm:pt>
    <dgm:pt modelId="{6755177A-B658-4C03-A28D-73B47890597A}" type="sibTrans" cxnId="{66350057-A40F-460D-8B34-E3C409EA580F}">
      <dgm:prSet/>
      <dgm:spPr/>
      <dgm:t>
        <a:bodyPr/>
        <a:lstStyle/>
        <a:p>
          <a:endParaRPr lang="pt-BR"/>
        </a:p>
      </dgm:t>
    </dgm:pt>
    <dgm:pt modelId="{00D3182D-DE7C-4629-A8B0-76D2E23F4D2D}">
      <dgm:prSet/>
      <dgm:spPr/>
      <dgm:t>
        <a:bodyPr/>
        <a:lstStyle/>
        <a:p>
          <a:r>
            <a:rPr lang="pt-BR" dirty="0" smtClean="0"/>
            <a:t>Com apuração</a:t>
          </a:r>
          <a:endParaRPr lang="pt-BR" dirty="0"/>
        </a:p>
      </dgm:t>
    </dgm:pt>
    <dgm:pt modelId="{D089F173-E415-4D52-A99E-D83F19A35205}" type="parTrans" cxnId="{C84B4BA0-DBE4-4ADE-BC67-162623D97065}">
      <dgm:prSet/>
      <dgm:spPr/>
      <dgm:t>
        <a:bodyPr/>
        <a:lstStyle/>
        <a:p>
          <a:endParaRPr lang="pt-BR"/>
        </a:p>
      </dgm:t>
    </dgm:pt>
    <dgm:pt modelId="{3F1616F9-342B-458D-9E08-42974D35977C}" type="sibTrans" cxnId="{C84B4BA0-DBE4-4ADE-BC67-162623D97065}">
      <dgm:prSet/>
      <dgm:spPr/>
      <dgm:t>
        <a:bodyPr/>
        <a:lstStyle/>
        <a:p>
          <a:endParaRPr lang="pt-BR"/>
        </a:p>
      </dgm:t>
    </dgm:pt>
    <dgm:pt modelId="{18BA4F51-6DC5-4DF3-9771-2E0B0756B33A}">
      <dgm:prSet/>
      <dgm:spPr/>
      <dgm:t>
        <a:bodyPr/>
        <a:lstStyle/>
        <a:p>
          <a:r>
            <a:rPr lang="pt-BR" dirty="0" smtClean="0"/>
            <a:t>Fatos</a:t>
          </a:r>
          <a:endParaRPr lang="pt-BR" dirty="0"/>
        </a:p>
      </dgm:t>
    </dgm:pt>
    <dgm:pt modelId="{217BE9A9-6102-4B76-B6EA-DD02DCBAD502}" type="parTrans" cxnId="{644A0EB3-5F78-495C-B517-B5054C2968E3}">
      <dgm:prSet/>
      <dgm:spPr/>
      <dgm:t>
        <a:bodyPr/>
        <a:lstStyle/>
        <a:p>
          <a:endParaRPr lang="pt-BR"/>
        </a:p>
      </dgm:t>
    </dgm:pt>
    <dgm:pt modelId="{ED529416-C8C3-414F-B551-8EBA55D7D036}" type="sibTrans" cxnId="{644A0EB3-5F78-495C-B517-B5054C2968E3}">
      <dgm:prSet/>
      <dgm:spPr/>
      <dgm:t>
        <a:bodyPr/>
        <a:lstStyle/>
        <a:p>
          <a:endParaRPr lang="pt-BR"/>
        </a:p>
      </dgm:t>
    </dgm:pt>
    <dgm:pt modelId="{2F750D62-CEE9-48A8-A9E0-13D09EBEAC3A}">
      <dgm:prSet/>
      <dgm:spPr/>
      <dgm:t>
        <a:bodyPr/>
        <a:lstStyle/>
        <a:p>
          <a:r>
            <a:rPr lang="pt-BR" dirty="0" smtClean="0"/>
            <a:t>Quantificação do dano</a:t>
          </a:r>
          <a:endParaRPr lang="pt-BR" dirty="0"/>
        </a:p>
      </dgm:t>
    </dgm:pt>
    <dgm:pt modelId="{660406C4-698B-4F2C-931E-83F0128E8BDC}" type="parTrans" cxnId="{08784A11-E2E2-473B-8E0D-59FE4A89BF9A}">
      <dgm:prSet/>
      <dgm:spPr/>
      <dgm:t>
        <a:bodyPr/>
        <a:lstStyle/>
        <a:p>
          <a:endParaRPr lang="pt-BR"/>
        </a:p>
      </dgm:t>
    </dgm:pt>
    <dgm:pt modelId="{034334ED-A8C5-47B6-B37B-791B2319E915}" type="sibTrans" cxnId="{08784A11-E2E2-473B-8E0D-59FE4A89BF9A}">
      <dgm:prSet/>
      <dgm:spPr/>
      <dgm:t>
        <a:bodyPr/>
        <a:lstStyle/>
        <a:p>
          <a:endParaRPr lang="pt-BR"/>
        </a:p>
      </dgm:t>
    </dgm:pt>
    <dgm:pt modelId="{57DA12D3-E55C-4C4B-9670-636B9E7E6039}">
      <dgm:prSet/>
      <dgm:spPr/>
      <dgm:t>
        <a:bodyPr/>
        <a:lstStyle/>
        <a:p>
          <a:r>
            <a:rPr lang="pt-BR" dirty="0" smtClean="0"/>
            <a:t>Identificação dos responsáveis</a:t>
          </a:r>
          <a:endParaRPr lang="pt-BR" dirty="0"/>
        </a:p>
      </dgm:t>
    </dgm:pt>
    <dgm:pt modelId="{3AF2E6CC-F0D1-4287-AD02-1CEB2B99338D}" type="parTrans" cxnId="{9CCA1294-47B8-4ED8-9DF0-6C26E1B9C9A4}">
      <dgm:prSet/>
      <dgm:spPr/>
      <dgm:t>
        <a:bodyPr/>
        <a:lstStyle/>
        <a:p>
          <a:endParaRPr lang="pt-BR"/>
        </a:p>
      </dgm:t>
    </dgm:pt>
    <dgm:pt modelId="{3B5B7583-45B8-492F-9F03-E4915B7A25A6}" type="sibTrans" cxnId="{9CCA1294-47B8-4ED8-9DF0-6C26E1B9C9A4}">
      <dgm:prSet/>
      <dgm:spPr/>
      <dgm:t>
        <a:bodyPr/>
        <a:lstStyle/>
        <a:p>
          <a:endParaRPr lang="pt-BR"/>
        </a:p>
      </dgm:t>
    </dgm:pt>
    <dgm:pt modelId="{13CEDC34-893B-4215-BFAC-C92BFCAA1739}">
      <dgm:prSet/>
      <dgm:spPr/>
      <dgm:t>
        <a:bodyPr/>
        <a:lstStyle/>
        <a:p>
          <a:r>
            <a:rPr lang="pt-BR" dirty="0" smtClean="0"/>
            <a:t>Visando  ressarcir Erário</a:t>
          </a:r>
          <a:endParaRPr lang="pt-BR" dirty="0"/>
        </a:p>
      </dgm:t>
    </dgm:pt>
    <dgm:pt modelId="{AC74387E-687A-4D41-AAF9-B469A8CA8B54}" type="parTrans" cxnId="{A2F3657F-69EB-4070-96C8-ADAE5CD654CB}">
      <dgm:prSet/>
      <dgm:spPr/>
      <dgm:t>
        <a:bodyPr/>
        <a:lstStyle/>
        <a:p>
          <a:endParaRPr lang="pt-BR"/>
        </a:p>
      </dgm:t>
    </dgm:pt>
    <dgm:pt modelId="{78686800-8391-4322-877A-764A2A845A7A}" type="sibTrans" cxnId="{A2F3657F-69EB-4070-96C8-ADAE5CD654CB}">
      <dgm:prSet/>
      <dgm:spPr/>
      <dgm:t>
        <a:bodyPr/>
        <a:lstStyle/>
        <a:p>
          <a:endParaRPr lang="pt-BR"/>
        </a:p>
      </dgm:t>
    </dgm:pt>
    <dgm:pt modelId="{6D65320C-A34C-4B54-82CA-21B41AD4156F}" type="pres">
      <dgm:prSet presAssocID="{7654D7B8-0946-4729-96E7-319A697A683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FC0D7DB-862D-439B-9836-37E85315E9EB}" type="pres">
      <dgm:prSet presAssocID="{AEB816C6-44EB-413D-9480-8292DC9E1F3D}" presName="root1" presStyleCnt="0"/>
      <dgm:spPr/>
    </dgm:pt>
    <dgm:pt modelId="{01046854-197C-428C-AAC4-481FA2851632}" type="pres">
      <dgm:prSet presAssocID="{AEB816C6-44EB-413D-9480-8292DC9E1F3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6898BD8-1F2E-411E-B03D-573A7FEBBEE1}" type="pres">
      <dgm:prSet presAssocID="{AEB816C6-44EB-413D-9480-8292DC9E1F3D}" presName="level2hierChild" presStyleCnt="0"/>
      <dgm:spPr/>
    </dgm:pt>
    <dgm:pt modelId="{6BFB118A-CB21-4F88-8BD7-9E23F18828BC}" type="pres">
      <dgm:prSet presAssocID="{1C482EA9-A227-4459-80D2-21FF9F8EFB3C}" presName="conn2-1" presStyleLbl="parChTrans1D2" presStyleIdx="0" presStyleCnt="1"/>
      <dgm:spPr/>
      <dgm:t>
        <a:bodyPr/>
        <a:lstStyle/>
        <a:p>
          <a:endParaRPr lang="pt-BR"/>
        </a:p>
      </dgm:t>
    </dgm:pt>
    <dgm:pt modelId="{581E9CF5-C78C-4F35-8573-665BC9C07EA4}" type="pres">
      <dgm:prSet presAssocID="{1C482EA9-A227-4459-80D2-21FF9F8EFB3C}" presName="connTx" presStyleLbl="parChTrans1D2" presStyleIdx="0" presStyleCnt="1"/>
      <dgm:spPr/>
      <dgm:t>
        <a:bodyPr/>
        <a:lstStyle/>
        <a:p>
          <a:endParaRPr lang="pt-BR"/>
        </a:p>
      </dgm:t>
    </dgm:pt>
    <dgm:pt modelId="{94701FA6-828D-4A48-B511-A973C910BC98}" type="pres">
      <dgm:prSet presAssocID="{24AE4C7A-BA3C-4FCB-B825-1306ABB63B76}" presName="root2" presStyleCnt="0"/>
      <dgm:spPr/>
    </dgm:pt>
    <dgm:pt modelId="{CA746378-FB18-406E-B9B2-C446D2F33BD8}" type="pres">
      <dgm:prSet presAssocID="{24AE4C7A-BA3C-4FCB-B825-1306ABB63B76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C6AB0C6-BC6A-430A-9D8D-F8C9B421ADB9}" type="pres">
      <dgm:prSet presAssocID="{24AE4C7A-BA3C-4FCB-B825-1306ABB63B76}" presName="level3hierChild" presStyleCnt="0"/>
      <dgm:spPr/>
    </dgm:pt>
    <dgm:pt modelId="{9571FB8D-081D-424F-96CE-531D0D3AF61B}" type="pres">
      <dgm:prSet presAssocID="{AC23006F-E31F-4F29-8772-A060A0281690}" presName="conn2-1" presStyleLbl="parChTrans1D3" presStyleIdx="0" presStyleCnt="5"/>
      <dgm:spPr/>
      <dgm:t>
        <a:bodyPr/>
        <a:lstStyle/>
        <a:p>
          <a:endParaRPr lang="pt-BR"/>
        </a:p>
      </dgm:t>
    </dgm:pt>
    <dgm:pt modelId="{3742FB46-5AA7-4967-8FF5-15C7272802A1}" type="pres">
      <dgm:prSet presAssocID="{AC23006F-E31F-4F29-8772-A060A0281690}" presName="connTx" presStyleLbl="parChTrans1D3" presStyleIdx="0" presStyleCnt="5"/>
      <dgm:spPr/>
      <dgm:t>
        <a:bodyPr/>
        <a:lstStyle/>
        <a:p>
          <a:endParaRPr lang="pt-BR"/>
        </a:p>
      </dgm:t>
    </dgm:pt>
    <dgm:pt modelId="{2607079F-66E5-44D4-A83D-36405DB2E1AA}" type="pres">
      <dgm:prSet presAssocID="{A7B293ED-2D29-4051-8844-8163088703D6}" presName="root2" presStyleCnt="0"/>
      <dgm:spPr/>
    </dgm:pt>
    <dgm:pt modelId="{50C38EA0-6D9A-4F62-992E-27ACD6EAA93D}" type="pres">
      <dgm:prSet presAssocID="{A7B293ED-2D29-4051-8844-8163088703D6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16C5881-2DCB-4840-AFEE-102CF7333C89}" type="pres">
      <dgm:prSet presAssocID="{A7B293ED-2D29-4051-8844-8163088703D6}" presName="level3hierChild" presStyleCnt="0"/>
      <dgm:spPr/>
    </dgm:pt>
    <dgm:pt modelId="{AE81110E-F1CB-47BA-BB38-CE0088DD709F}" type="pres">
      <dgm:prSet presAssocID="{B85A1170-86FF-4AA5-8518-43DB49E49409}" presName="conn2-1" presStyleLbl="parChTrans1D3" presStyleIdx="1" presStyleCnt="5"/>
      <dgm:spPr/>
      <dgm:t>
        <a:bodyPr/>
        <a:lstStyle/>
        <a:p>
          <a:endParaRPr lang="pt-BR"/>
        </a:p>
      </dgm:t>
    </dgm:pt>
    <dgm:pt modelId="{43CB2A2C-A106-456A-8012-642DF4B4044D}" type="pres">
      <dgm:prSet presAssocID="{B85A1170-86FF-4AA5-8518-43DB49E49409}" presName="connTx" presStyleLbl="parChTrans1D3" presStyleIdx="1" presStyleCnt="5"/>
      <dgm:spPr/>
      <dgm:t>
        <a:bodyPr/>
        <a:lstStyle/>
        <a:p>
          <a:endParaRPr lang="pt-BR"/>
        </a:p>
      </dgm:t>
    </dgm:pt>
    <dgm:pt modelId="{5151BFA1-2CED-4979-919B-A29B6F10D8F5}" type="pres">
      <dgm:prSet presAssocID="{5BA13EFD-4EA4-497F-8FD9-DD6CAD5220E4}" presName="root2" presStyleCnt="0"/>
      <dgm:spPr/>
    </dgm:pt>
    <dgm:pt modelId="{60959CA6-D654-42E7-B235-822017B605F3}" type="pres">
      <dgm:prSet presAssocID="{5BA13EFD-4EA4-497F-8FD9-DD6CAD5220E4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31FCE09-B049-4E93-BE9B-1A515D45D08D}" type="pres">
      <dgm:prSet presAssocID="{5BA13EFD-4EA4-497F-8FD9-DD6CAD5220E4}" presName="level3hierChild" presStyleCnt="0"/>
      <dgm:spPr/>
    </dgm:pt>
    <dgm:pt modelId="{9B136FFF-7613-4C4A-9D07-AB2582614B30}" type="pres">
      <dgm:prSet presAssocID="{0CEF0A4F-9AE3-4EF9-B4D0-08F73E5D1F58}" presName="conn2-1" presStyleLbl="parChTrans1D3" presStyleIdx="2" presStyleCnt="5"/>
      <dgm:spPr/>
      <dgm:t>
        <a:bodyPr/>
        <a:lstStyle/>
        <a:p>
          <a:endParaRPr lang="pt-BR"/>
        </a:p>
      </dgm:t>
    </dgm:pt>
    <dgm:pt modelId="{980E9B6D-8AA8-4C52-91C7-21AE4EA81599}" type="pres">
      <dgm:prSet presAssocID="{0CEF0A4F-9AE3-4EF9-B4D0-08F73E5D1F58}" presName="connTx" presStyleLbl="parChTrans1D3" presStyleIdx="2" presStyleCnt="5"/>
      <dgm:spPr/>
      <dgm:t>
        <a:bodyPr/>
        <a:lstStyle/>
        <a:p>
          <a:endParaRPr lang="pt-BR"/>
        </a:p>
      </dgm:t>
    </dgm:pt>
    <dgm:pt modelId="{787D4051-7774-45F5-88AB-68D8507D3750}" type="pres">
      <dgm:prSet presAssocID="{B3045514-860D-433F-BABB-8238C555B885}" presName="root2" presStyleCnt="0"/>
      <dgm:spPr/>
    </dgm:pt>
    <dgm:pt modelId="{27043BA6-2010-4247-9F0C-9ADC3F61FB13}" type="pres">
      <dgm:prSet presAssocID="{B3045514-860D-433F-BABB-8238C555B885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B053CF7-30C6-4B44-BFB5-BD79C1EDA1CB}" type="pres">
      <dgm:prSet presAssocID="{B3045514-860D-433F-BABB-8238C555B885}" presName="level3hierChild" presStyleCnt="0"/>
      <dgm:spPr/>
    </dgm:pt>
    <dgm:pt modelId="{F51CE3FC-2ADC-4CFC-8472-56A687A99C6E}" type="pres">
      <dgm:prSet presAssocID="{0EE7BE9F-4F8C-4383-BC29-E6415918AB56}" presName="conn2-1" presStyleLbl="parChTrans1D3" presStyleIdx="3" presStyleCnt="5"/>
      <dgm:spPr/>
      <dgm:t>
        <a:bodyPr/>
        <a:lstStyle/>
        <a:p>
          <a:endParaRPr lang="pt-BR"/>
        </a:p>
      </dgm:t>
    </dgm:pt>
    <dgm:pt modelId="{C6ABA3B1-51D0-46C7-9FAA-081BCB3596D1}" type="pres">
      <dgm:prSet presAssocID="{0EE7BE9F-4F8C-4383-BC29-E6415918AB56}" presName="connTx" presStyleLbl="parChTrans1D3" presStyleIdx="3" presStyleCnt="5"/>
      <dgm:spPr/>
      <dgm:t>
        <a:bodyPr/>
        <a:lstStyle/>
        <a:p>
          <a:endParaRPr lang="pt-BR"/>
        </a:p>
      </dgm:t>
    </dgm:pt>
    <dgm:pt modelId="{F7F112A2-AA0F-4008-A766-5F242B4752B3}" type="pres">
      <dgm:prSet presAssocID="{9D8F1B70-2DCC-4711-950E-91CE4F9705FB}" presName="root2" presStyleCnt="0"/>
      <dgm:spPr/>
    </dgm:pt>
    <dgm:pt modelId="{37E3E895-0114-4DF6-9F43-D37517E22381}" type="pres">
      <dgm:prSet presAssocID="{9D8F1B70-2DCC-4711-950E-91CE4F9705FB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314A7C4-5E7A-47AF-B745-110D3597965E}" type="pres">
      <dgm:prSet presAssocID="{9D8F1B70-2DCC-4711-950E-91CE4F9705FB}" presName="level3hierChild" presStyleCnt="0"/>
      <dgm:spPr/>
    </dgm:pt>
    <dgm:pt modelId="{0B78386E-DC0D-499A-B219-75114162D4E8}" type="pres">
      <dgm:prSet presAssocID="{D089F173-E415-4D52-A99E-D83F19A35205}" presName="conn2-1" presStyleLbl="parChTrans1D3" presStyleIdx="4" presStyleCnt="5"/>
      <dgm:spPr/>
      <dgm:t>
        <a:bodyPr/>
        <a:lstStyle/>
        <a:p>
          <a:endParaRPr lang="pt-BR"/>
        </a:p>
      </dgm:t>
    </dgm:pt>
    <dgm:pt modelId="{5DEB9737-79CC-4EF0-BEEE-F7F115689603}" type="pres">
      <dgm:prSet presAssocID="{D089F173-E415-4D52-A99E-D83F19A35205}" presName="connTx" presStyleLbl="parChTrans1D3" presStyleIdx="4" presStyleCnt="5"/>
      <dgm:spPr/>
      <dgm:t>
        <a:bodyPr/>
        <a:lstStyle/>
        <a:p>
          <a:endParaRPr lang="pt-BR"/>
        </a:p>
      </dgm:t>
    </dgm:pt>
    <dgm:pt modelId="{F7AC8D4E-5FD6-49E7-9A12-81EE25D44819}" type="pres">
      <dgm:prSet presAssocID="{00D3182D-DE7C-4629-A8B0-76D2E23F4D2D}" presName="root2" presStyleCnt="0"/>
      <dgm:spPr/>
    </dgm:pt>
    <dgm:pt modelId="{B1AED374-F096-45A3-AAB5-3DE1004AD6E2}" type="pres">
      <dgm:prSet presAssocID="{00D3182D-DE7C-4629-A8B0-76D2E23F4D2D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DC995CC-AA94-4B0D-9A7D-4E3E2AC2B37B}" type="pres">
      <dgm:prSet presAssocID="{00D3182D-DE7C-4629-A8B0-76D2E23F4D2D}" presName="level3hierChild" presStyleCnt="0"/>
      <dgm:spPr/>
    </dgm:pt>
    <dgm:pt modelId="{19B2BC10-9AFD-4161-AACC-9B9BE29A05EF}" type="pres">
      <dgm:prSet presAssocID="{217BE9A9-6102-4B76-B6EA-DD02DCBAD502}" presName="conn2-1" presStyleLbl="parChTrans1D4" presStyleIdx="0" presStyleCnt="4"/>
      <dgm:spPr/>
      <dgm:t>
        <a:bodyPr/>
        <a:lstStyle/>
        <a:p>
          <a:endParaRPr lang="pt-BR"/>
        </a:p>
      </dgm:t>
    </dgm:pt>
    <dgm:pt modelId="{A320288A-E9C9-4469-B50C-DBCA2546FFF8}" type="pres">
      <dgm:prSet presAssocID="{217BE9A9-6102-4B76-B6EA-DD02DCBAD502}" presName="connTx" presStyleLbl="parChTrans1D4" presStyleIdx="0" presStyleCnt="4"/>
      <dgm:spPr/>
      <dgm:t>
        <a:bodyPr/>
        <a:lstStyle/>
        <a:p>
          <a:endParaRPr lang="pt-BR"/>
        </a:p>
      </dgm:t>
    </dgm:pt>
    <dgm:pt modelId="{14AFBBAD-5D04-4634-8EA3-5810354D3B4A}" type="pres">
      <dgm:prSet presAssocID="{18BA4F51-6DC5-4DF3-9771-2E0B0756B33A}" presName="root2" presStyleCnt="0"/>
      <dgm:spPr/>
    </dgm:pt>
    <dgm:pt modelId="{22AD667F-BBD2-4AD2-885D-99878A1FE03D}" type="pres">
      <dgm:prSet presAssocID="{18BA4F51-6DC5-4DF3-9771-2E0B0756B33A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BEF47BD-5E59-4E0C-8F4A-E30C89BA024B}" type="pres">
      <dgm:prSet presAssocID="{18BA4F51-6DC5-4DF3-9771-2E0B0756B33A}" presName="level3hierChild" presStyleCnt="0"/>
      <dgm:spPr/>
    </dgm:pt>
    <dgm:pt modelId="{3A07FA73-2878-494D-9392-D43BB7D099E0}" type="pres">
      <dgm:prSet presAssocID="{660406C4-698B-4F2C-931E-83F0128E8BDC}" presName="conn2-1" presStyleLbl="parChTrans1D4" presStyleIdx="1" presStyleCnt="4"/>
      <dgm:spPr/>
      <dgm:t>
        <a:bodyPr/>
        <a:lstStyle/>
        <a:p>
          <a:endParaRPr lang="pt-BR"/>
        </a:p>
      </dgm:t>
    </dgm:pt>
    <dgm:pt modelId="{ED77ED64-F734-4ABD-BA0E-40505FC547DC}" type="pres">
      <dgm:prSet presAssocID="{660406C4-698B-4F2C-931E-83F0128E8BDC}" presName="connTx" presStyleLbl="parChTrans1D4" presStyleIdx="1" presStyleCnt="4"/>
      <dgm:spPr/>
      <dgm:t>
        <a:bodyPr/>
        <a:lstStyle/>
        <a:p>
          <a:endParaRPr lang="pt-BR"/>
        </a:p>
      </dgm:t>
    </dgm:pt>
    <dgm:pt modelId="{B0291B0A-E1CF-4C60-879B-BA25389AEEE0}" type="pres">
      <dgm:prSet presAssocID="{2F750D62-CEE9-48A8-A9E0-13D09EBEAC3A}" presName="root2" presStyleCnt="0"/>
      <dgm:spPr/>
    </dgm:pt>
    <dgm:pt modelId="{BADBCE91-8208-4124-8DA5-B61744FDB956}" type="pres">
      <dgm:prSet presAssocID="{2F750D62-CEE9-48A8-A9E0-13D09EBEAC3A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7AE303D-31E6-401D-BE97-8BD080D52DF5}" type="pres">
      <dgm:prSet presAssocID="{2F750D62-CEE9-48A8-A9E0-13D09EBEAC3A}" presName="level3hierChild" presStyleCnt="0"/>
      <dgm:spPr/>
    </dgm:pt>
    <dgm:pt modelId="{0125FDBF-3B03-4761-9E06-97FF1EF988AE}" type="pres">
      <dgm:prSet presAssocID="{3AF2E6CC-F0D1-4287-AD02-1CEB2B99338D}" presName="conn2-1" presStyleLbl="parChTrans1D4" presStyleIdx="2" presStyleCnt="4"/>
      <dgm:spPr/>
      <dgm:t>
        <a:bodyPr/>
        <a:lstStyle/>
        <a:p>
          <a:endParaRPr lang="pt-BR"/>
        </a:p>
      </dgm:t>
    </dgm:pt>
    <dgm:pt modelId="{65BBE2D6-879D-4242-B04B-09E3524DA867}" type="pres">
      <dgm:prSet presAssocID="{3AF2E6CC-F0D1-4287-AD02-1CEB2B99338D}" presName="connTx" presStyleLbl="parChTrans1D4" presStyleIdx="2" presStyleCnt="4"/>
      <dgm:spPr/>
      <dgm:t>
        <a:bodyPr/>
        <a:lstStyle/>
        <a:p>
          <a:endParaRPr lang="pt-BR"/>
        </a:p>
      </dgm:t>
    </dgm:pt>
    <dgm:pt modelId="{D31AD765-C4B9-444E-9D50-2EB1104D848D}" type="pres">
      <dgm:prSet presAssocID="{57DA12D3-E55C-4C4B-9670-636B9E7E6039}" presName="root2" presStyleCnt="0"/>
      <dgm:spPr/>
    </dgm:pt>
    <dgm:pt modelId="{2C39D68A-B7AE-435F-B2CA-8A640FCECD12}" type="pres">
      <dgm:prSet presAssocID="{57DA12D3-E55C-4C4B-9670-636B9E7E6039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8018913-AC22-4672-A58E-CDD6400A1FB3}" type="pres">
      <dgm:prSet presAssocID="{57DA12D3-E55C-4C4B-9670-636B9E7E6039}" presName="level3hierChild" presStyleCnt="0"/>
      <dgm:spPr/>
    </dgm:pt>
    <dgm:pt modelId="{E6D9F678-0D24-4FDC-AB10-4BD26995F83F}" type="pres">
      <dgm:prSet presAssocID="{AC74387E-687A-4D41-AAF9-B469A8CA8B54}" presName="conn2-1" presStyleLbl="parChTrans1D4" presStyleIdx="3" presStyleCnt="4"/>
      <dgm:spPr/>
      <dgm:t>
        <a:bodyPr/>
        <a:lstStyle/>
        <a:p>
          <a:endParaRPr lang="pt-BR"/>
        </a:p>
      </dgm:t>
    </dgm:pt>
    <dgm:pt modelId="{4C0012E0-2B35-4E2D-96CA-3A4E8ACA639F}" type="pres">
      <dgm:prSet presAssocID="{AC74387E-687A-4D41-AAF9-B469A8CA8B54}" presName="connTx" presStyleLbl="parChTrans1D4" presStyleIdx="3" presStyleCnt="4"/>
      <dgm:spPr/>
      <dgm:t>
        <a:bodyPr/>
        <a:lstStyle/>
        <a:p>
          <a:endParaRPr lang="pt-BR"/>
        </a:p>
      </dgm:t>
    </dgm:pt>
    <dgm:pt modelId="{B3A848B4-ACDD-4F18-81BA-0DF67E41D2B3}" type="pres">
      <dgm:prSet presAssocID="{13CEDC34-893B-4215-BFAC-C92BFCAA1739}" presName="root2" presStyleCnt="0"/>
      <dgm:spPr/>
    </dgm:pt>
    <dgm:pt modelId="{EEE6C90E-3099-41A4-99C8-426874B8D3DB}" type="pres">
      <dgm:prSet presAssocID="{13CEDC34-893B-4215-BFAC-C92BFCAA1739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8745AC7-6FB8-4B92-AE4B-D6C018B6E603}" type="pres">
      <dgm:prSet presAssocID="{13CEDC34-893B-4215-BFAC-C92BFCAA1739}" presName="level3hierChild" presStyleCnt="0"/>
      <dgm:spPr/>
    </dgm:pt>
  </dgm:ptLst>
  <dgm:cxnLst>
    <dgm:cxn modelId="{D7A8DE3D-3099-4A3A-B980-EDC58E26E814}" type="presOf" srcId="{57DA12D3-E55C-4C4B-9670-636B9E7E6039}" destId="{2C39D68A-B7AE-435F-B2CA-8A640FCECD12}" srcOrd="0" destOrd="0" presId="urn:microsoft.com/office/officeart/2005/8/layout/hierarchy2"/>
    <dgm:cxn modelId="{515AAB28-6492-4A65-B467-6734B2CE1F74}" srcId="{24AE4C7A-BA3C-4FCB-B825-1306ABB63B76}" destId="{5BA13EFD-4EA4-497F-8FD9-DD6CAD5220E4}" srcOrd="1" destOrd="0" parTransId="{B85A1170-86FF-4AA5-8518-43DB49E49409}" sibTransId="{9DA75D2B-4E1A-41DC-834D-9546B94EC01C}"/>
    <dgm:cxn modelId="{C8661B73-7630-4475-9519-9CB26F7B7EFF}" type="presOf" srcId="{24AE4C7A-BA3C-4FCB-B825-1306ABB63B76}" destId="{CA746378-FB18-406E-B9B2-C446D2F33BD8}" srcOrd="0" destOrd="0" presId="urn:microsoft.com/office/officeart/2005/8/layout/hierarchy2"/>
    <dgm:cxn modelId="{D89F3019-8D1A-4231-ACD4-1D8B31B0222B}" type="presOf" srcId="{13CEDC34-893B-4215-BFAC-C92BFCAA1739}" destId="{EEE6C90E-3099-41A4-99C8-426874B8D3DB}" srcOrd="0" destOrd="0" presId="urn:microsoft.com/office/officeart/2005/8/layout/hierarchy2"/>
    <dgm:cxn modelId="{C9BAE44F-E7FA-4966-98E0-D17F6C3A14A7}" type="presOf" srcId="{B85A1170-86FF-4AA5-8518-43DB49E49409}" destId="{43CB2A2C-A106-456A-8012-642DF4B4044D}" srcOrd="1" destOrd="0" presId="urn:microsoft.com/office/officeart/2005/8/layout/hierarchy2"/>
    <dgm:cxn modelId="{67D3D9AD-809B-4490-A7FA-44F9D442026D}" type="presOf" srcId="{D089F173-E415-4D52-A99E-D83F19A35205}" destId="{5DEB9737-79CC-4EF0-BEEE-F7F115689603}" srcOrd="1" destOrd="0" presId="urn:microsoft.com/office/officeart/2005/8/layout/hierarchy2"/>
    <dgm:cxn modelId="{9A93F722-0733-41A9-9AAF-EFB8AA6FD78F}" type="presOf" srcId="{18BA4F51-6DC5-4DF3-9771-2E0B0756B33A}" destId="{22AD667F-BBD2-4AD2-885D-99878A1FE03D}" srcOrd="0" destOrd="0" presId="urn:microsoft.com/office/officeart/2005/8/layout/hierarchy2"/>
    <dgm:cxn modelId="{248E9427-BE05-4017-9204-079BCB44C7C0}" type="presOf" srcId="{9D8F1B70-2DCC-4711-950E-91CE4F9705FB}" destId="{37E3E895-0114-4DF6-9F43-D37517E22381}" srcOrd="0" destOrd="0" presId="urn:microsoft.com/office/officeart/2005/8/layout/hierarchy2"/>
    <dgm:cxn modelId="{1E67B0FA-82FF-4663-9D5B-40519AF509D8}" type="presOf" srcId="{1C482EA9-A227-4459-80D2-21FF9F8EFB3C}" destId="{581E9CF5-C78C-4F35-8573-665BC9C07EA4}" srcOrd="1" destOrd="0" presId="urn:microsoft.com/office/officeart/2005/8/layout/hierarchy2"/>
    <dgm:cxn modelId="{9CCA1294-47B8-4ED8-9DF0-6C26E1B9C9A4}" srcId="{00D3182D-DE7C-4629-A8B0-76D2E23F4D2D}" destId="{57DA12D3-E55C-4C4B-9670-636B9E7E6039}" srcOrd="2" destOrd="0" parTransId="{3AF2E6CC-F0D1-4287-AD02-1CEB2B99338D}" sibTransId="{3B5B7583-45B8-492F-9F03-E4915B7A25A6}"/>
    <dgm:cxn modelId="{15EEB6B7-CCDE-46C3-B2C8-21C41E1DA5EC}" type="presOf" srcId="{AC74387E-687A-4D41-AAF9-B469A8CA8B54}" destId="{E6D9F678-0D24-4FDC-AB10-4BD26995F83F}" srcOrd="0" destOrd="0" presId="urn:microsoft.com/office/officeart/2005/8/layout/hierarchy2"/>
    <dgm:cxn modelId="{66350057-A40F-460D-8B34-E3C409EA580F}" srcId="{24AE4C7A-BA3C-4FCB-B825-1306ABB63B76}" destId="{9D8F1B70-2DCC-4711-950E-91CE4F9705FB}" srcOrd="3" destOrd="0" parTransId="{0EE7BE9F-4F8C-4383-BC29-E6415918AB56}" sibTransId="{6755177A-B658-4C03-A28D-73B47890597A}"/>
    <dgm:cxn modelId="{5821312C-043E-4F58-88F9-90350F8D503B}" type="presOf" srcId="{660406C4-698B-4F2C-931E-83F0128E8BDC}" destId="{3A07FA73-2878-494D-9392-D43BB7D099E0}" srcOrd="0" destOrd="0" presId="urn:microsoft.com/office/officeart/2005/8/layout/hierarchy2"/>
    <dgm:cxn modelId="{932F2412-08A2-44AC-A4C4-B854EFAD9889}" type="presOf" srcId="{00D3182D-DE7C-4629-A8B0-76D2E23F4D2D}" destId="{B1AED374-F096-45A3-AAB5-3DE1004AD6E2}" srcOrd="0" destOrd="0" presId="urn:microsoft.com/office/officeart/2005/8/layout/hierarchy2"/>
    <dgm:cxn modelId="{B754EBBA-7A81-46AE-9DDC-9D44E92ED495}" type="presOf" srcId="{217BE9A9-6102-4B76-B6EA-DD02DCBAD502}" destId="{A320288A-E9C9-4469-B50C-DBCA2546FFF8}" srcOrd="1" destOrd="0" presId="urn:microsoft.com/office/officeart/2005/8/layout/hierarchy2"/>
    <dgm:cxn modelId="{C92763CF-308F-40F4-8E78-22875B7B81D9}" type="presOf" srcId="{AC74387E-687A-4D41-AAF9-B469A8CA8B54}" destId="{4C0012E0-2B35-4E2D-96CA-3A4E8ACA639F}" srcOrd="1" destOrd="0" presId="urn:microsoft.com/office/officeart/2005/8/layout/hierarchy2"/>
    <dgm:cxn modelId="{55FCEC5E-2B82-48B0-A678-068FDE15F589}" type="presOf" srcId="{0EE7BE9F-4F8C-4383-BC29-E6415918AB56}" destId="{F51CE3FC-2ADC-4CFC-8472-56A687A99C6E}" srcOrd="0" destOrd="0" presId="urn:microsoft.com/office/officeart/2005/8/layout/hierarchy2"/>
    <dgm:cxn modelId="{08784A11-E2E2-473B-8E0D-59FE4A89BF9A}" srcId="{00D3182D-DE7C-4629-A8B0-76D2E23F4D2D}" destId="{2F750D62-CEE9-48A8-A9E0-13D09EBEAC3A}" srcOrd="1" destOrd="0" parTransId="{660406C4-698B-4F2C-931E-83F0128E8BDC}" sibTransId="{034334ED-A8C5-47B6-B37B-791B2319E915}"/>
    <dgm:cxn modelId="{0E4C8E0B-3D58-4DA0-B1A9-7572C1F29A83}" srcId="{24AE4C7A-BA3C-4FCB-B825-1306ABB63B76}" destId="{B3045514-860D-433F-BABB-8238C555B885}" srcOrd="2" destOrd="0" parTransId="{0CEF0A4F-9AE3-4EF9-B4D0-08F73E5D1F58}" sibTransId="{0394536B-68D1-4F77-B165-61CB2C54407C}"/>
    <dgm:cxn modelId="{A445F042-1F1A-4283-AEF1-53CB89ED9409}" type="presOf" srcId="{0CEF0A4F-9AE3-4EF9-B4D0-08F73E5D1F58}" destId="{980E9B6D-8AA8-4C52-91C7-21AE4EA81599}" srcOrd="1" destOrd="0" presId="urn:microsoft.com/office/officeart/2005/8/layout/hierarchy2"/>
    <dgm:cxn modelId="{C84B4BA0-DBE4-4ADE-BC67-162623D97065}" srcId="{24AE4C7A-BA3C-4FCB-B825-1306ABB63B76}" destId="{00D3182D-DE7C-4629-A8B0-76D2E23F4D2D}" srcOrd="4" destOrd="0" parTransId="{D089F173-E415-4D52-A99E-D83F19A35205}" sibTransId="{3F1616F9-342B-458D-9E08-42974D35977C}"/>
    <dgm:cxn modelId="{D2CB62E3-C51D-4CB0-92A6-3F1322D305F1}" type="presOf" srcId="{3AF2E6CC-F0D1-4287-AD02-1CEB2B99338D}" destId="{0125FDBF-3B03-4761-9E06-97FF1EF988AE}" srcOrd="0" destOrd="0" presId="urn:microsoft.com/office/officeart/2005/8/layout/hierarchy2"/>
    <dgm:cxn modelId="{020886CA-396C-49B8-BFB0-34A531DF1BE8}" type="presOf" srcId="{1C482EA9-A227-4459-80D2-21FF9F8EFB3C}" destId="{6BFB118A-CB21-4F88-8BD7-9E23F18828BC}" srcOrd="0" destOrd="0" presId="urn:microsoft.com/office/officeart/2005/8/layout/hierarchy2"/>
    <dgm:cxn modelId="{9B9D4EE7-C709-40D9-95C5-439052C98920}" type="presOf" srcId="{3AF2E6CC-F0D1-4287-AD02-1CEB2B99338D}" destId="{65BBE2D6-879D-4242-B04B-09E3524DA867}" srcOrd="1" destOrd="0" presId="urn:microsoft.com/office/officeart/2005/8/layout/hierarchy2"/>
    <dgm:cxn modelId="{8D533541-FC15-4ABC-9746-5724A263DEA8}" type="presOf" srcId="{AEB816C6-44EB-413D-9480-8292DC9E1F3D}" destId="{01046854-197C-428C-AAC4-481FA2851632}" srcOrd="0" destOrd="0" presId="urn:microsoft.com/office/officeart/2005/8/layout/hierarchy2"/>
    <dgm:cxn modelId="{56F01641-625A-438A-81DA-9CE57C866910}" type="presOf" srcId="{AC23006F-E31F-4F29-8772-A060A0281690}" destId="{3742FB46-5AA7-4967-8FF5-15C7272802A1}" srcOrd="1" destOrd="0" presId="urn:microsoft.com/office/officeart/2005/8/layout/hierarchy2"/>
    <dgm:cxn modelId="{D0EAACEC-DA0B-4490-9FDB-DE1DC3D788AA}" type="presOf" srcId="{0CEF0A4F-9AE3-4EF9-B4D0-08F73E5D1F58}" destId="{9B136FFF-7613-4C4A-9D07-AB2582614B30}" srcOrd="0" destOrd="0" presId="urn:microsoft.com/office/officeart/2005/8/layout/hierarchy2"/>
    <dgm:cxn modelId="{3118F3A7-E3DB-4060-A1D7-5E313155B900}" type="presOf" srcId="{5BA13EFD-4EA4-497F-8FD9-DD6CAD5220E4}" destId="{60959CA6-D654-42E7-B235-822017B605F3}" srcOrd="0" destOrd="0" presId="urn:microsoft.com/office/officeart/2005/8/layout/hierarchy2"/>
    <dgm:cxn modelId="{1D7AF35F-5A41-4567-91A8-59D8C53DEBC6}" type="presOf" srcId="{2F750D62-CEE9-48A8-A9E0-13D09EBEAC3A}" destId="{BADBCE91-8208-4124-8DA5-B61744FDB956}" srcOrd="0" destOrd="0" presId="urn:microsoft.com/office/officeart/2005/8/layout/hierarchy2"/>
    <dgm:cxn modelId="{6DBAF353-E678-4CB4-871C-12CE7048C667}" type="presOf" srcId="{660406C4-698B-4F2C-931E-83F0128E8BDC}" destId="{ED77ED64-F734-4ABD-BA0E-40505FC547DC}" srcOrd="1" destOrd="0" presId="urn:microsoft.com/office/officeart/2005/8/layout/hierarchy2"/>
    <dgm:cxn modelId="{A2F3657F-69EB-4070-96C8-ADAE5CD654CB}" srcId="{00D3182D-DE7C-4629-A8B0-76D2E23F4D2D}" destId="{13CEDC34-893B-4215-BFAC-C92BFCAA1739}" srcOrd="3" destOrd="0" parTransId="{AC74387E-687A-4D41-AAF9-B469A8CA8B54}" sibTransId="{78686800-8391-4322-877A-764A2A845A7A}"/>
    <dgm:cxn modelId="{CAEC9ADC-1418-4513-80AB-778897CB6FD9}" srcId="{AEB816C6-44EB-413D-9480-8292DC9E1F3D}" destId="{24AE4C7A-BA3C-4FCB-B825-1306ABB63B76}" srcOrd="0" destOrd="0" parTransId="{1C482EA9-A227-4459-80D2-21FF9F8EFB3C}" sibTransId="{1EA0DB18-FD8D-4D57-AEE2-EC2CDF4980FB}"/>
    <dgm:cxn modelId="{74EE2830-2B43-4AE8-8050-6888BC995906}" srcId="{24AE4C7A-BA3C-4FCB-B825-1306ABB63B76}" destId="{A7B293ED-2D29-4051-8844-8163088703D6}" srcOrd="0" destOrd="0" parTransId="{AC23006F-E31F-4F29-8772-A060A0281690}" sibTransId="{1B7A10D2-4CB9-4619-BA3E-38D5AC02389E}"/>
    <dgm:cxn modelId="{61FCE6DB-7C1C-443F-8F59-988292B1825B}" type="presOf" srcId="{7654D7B8-0946-4729-96E7-319A697A6839}" destId="{6D65320C-A34C-4B54-82CA-21B41AD4156F}" srcOrd="0" destOrd="0" presId="urn:microsoft.com/office/officeart/2005/8/layout/hierarchy2"/>
    <dgm:cxn modelId="{766F2CE3-586B-44B7-8A6F-D268F38FE4D4}" type="presOf" srcId="{217BE9A9-6102-4B76-B6EA-DD02DCBAD502}" destId="{19B2BC10-9AFD-4161-AACC-9B9BE29A05EF}" srcOrd="0" destOrd="0" presId="urn:microsoft.com/office/officeart/2005/8/layout/hierarchy2"/>
    <dgm:cxn modelId="{8BDED531-50FD-4DC5-B98B-9C9D396DBBC1}" type="presOf" srcId="{0EE7BE9F-4F8C-4383-BC29-E6415918AB56}" destId="{C6ABA3B1-51D0-46C7-9FAA-081BCB3596D1}" srcOrd="1" destOrd="0" presId="urn:microsoft.com/office/officeart/2005/8/layout/hierarchy2"/>
    <dgm:cxn modelId="{C1700E0B-0FFB-4EC8-931C-19792F3977F3}" srcId="{7654D7B8-0946-4729-96E7-319A697A6839}" destId="{AEB816C6-44EB-413D-9480-8292DC9E1F3D}" srcOrd="0" destOrd="0" parTransId="{2AF4B11F-33CF-4FAE-A48E-AF3AF4D5F4E6}" sibTransId="{6A74CBB8-E028-4549-96CC-4E9CB9842FD1}"/>
    <dgm:cxn modelId="{C607F0D7-55C1-490D-AF21-C2A188AE2A2D}" type="presOf" srcId="{B85A1170-86FF-4AA5-8518-43DB49E49409}" destId="{AE81110E-F1CB-47BA-BB38-CE0088DD709F}" srcOrd="0" destOrd="0" presId="urn:microsoft.com/office/officeart/2005/8/layout/hierarchy2"/>
    <dgm:cxn modelId="{4DA309C1-F5EA-4011-93D2-091D6668062D}" type="presOf" srcId="{D089F173-E415-4D52-A99E-D83F19A35205}" destId="{0B78386E-DC0D-499A-B219-75114162D4E8}" srcOrd="0" destOrd="0" presId="urn:microsoft.com/office/officeart/2005/8/layout/hierarchy2"/>
    <dgm:cxn modelId="{3506A959-08C3-4A02-A02E-D94032A4B2D4}" type="presOf" srcId="{AC23006F-E31F-4F29-8772-A060A0281690}" destId="{9571FB8D-081D-424F-96CE-531D0D3AF61B}" srcOrd="0" destOrd="0" presId="urn:microsoft.com/office/officeart/2005/8/layout/hierarchy2"/>
    <dgm:cxn modelId="{644A0EB3-5F78-495C-B517-B5054C2968E3}" srcId="{00D3182D-DE7C-4629-A8B0-76D2E23F4D2D}" destId="{18BA4F51-6DC5-4DF3-9771-2E0B0756B33A}" srcOrd="0" destOrd="0" parTransId="{217BE9A9-6102-4B76-B6EA-DD02DCBAD502}" sibTransId="{ED529416-C8C3-414F-B551-8EBA55D7D036}"/>
    <dgm:cxn modelId="{1F6D51A8-EA09-4CEA-A9DD-1CB449D38BE7}" type="presOf" srcId="{B3045514-860D-433F-BABB-8238C555B885}" destId="{27043BA6-2010-4247-9F0C-9ADC3F61FB13}" srcOrd="0" destOrd="0" presId="urn:microsoft.com/office/officeart/2005/8/layout/hierarchy2"/>
    <dgm:cxn modelId="{FC7C49AA-5456-4B77-8B94-881AD0E7D822}" type="presOf" srcId="{A7B293ED-2D29-4051-8844-8163088703D6}" destId="{50C38EA0-6D9A-4F62-992E-27ACD6EAA93D}" srcOrd="0" destOrd="0" presId="urn:microsoft.com/office/officeart/2005/8/layout/hierarchy2"/>
    <dgm:cxn modelId="{DA56E638-21F5-40AC-B759-759BBA59338A}" type="presParOf" srcId="{6D65320C-A34C-4B54-82CA-21B41AD4156F}" destId="{7FC0D7DB-862D-439B-9836-37E85315E9EB}" srcOrd="0" destOrd="0" presId="urn:microsoft.com/office/officeart/2005/8/layout/hierarchy2"/>
    <dgm:cxn modelId="{3C7DB9BB-5E13-491E-9206-7FE2B1D4A5C1}" type="presParOf" srcId="{7FC0D7DB-862D-439B-9836-37E85315E9EB}" destId="{01046854-197C-428C-AAC4-481FA2851632}" srcOrd="0" destOrd="0" presId="urn:microsoft.com/office/officeart/2005/8/layout/hierarchy2"/>
    <dgm:cxn modelId="{2DCF9669-6508-4883-A62F-0EA747B9B02F}" type="presParOf" srcId="{7FC0D7DB-862D-439B-9836-37E85315E9EB}" destId="{A6898BD8-1F2E-411E-B03D-573A7FEBBEE1}" srcOrd="1" destOrd="0" presId="urn:microsoft.com/office/officeart/2005/8/layout/hierarchy2"/>
    <dgm:cxn modelId="{38306F25-63AF-4A10-95AD-E3BCC310BE9A}" type="presParOf" srcId="{A6898BD8-1F2E-411E-B03D-573A7FEBBEE1}" destId="{6BFB118A-CB21-4F88-8BD7-9E23F18828BC}" srcOrd="0" destOrd="0" presId="urn:microsoft.com/office/officeart/2005/8/layout/hierarchy2"/>
    <dgm:cxn modelId="{61332ECE-C5C7-45E6-9B9C-40665492D8B1}" type="presParOf" srcId="{6BFB118A-CB21-4F88-8BD7-9E23F18828BC}" destId="{581E9CF5-C78C-4F35-8573-665BC9C07EA4}" srcOrd="0" destOrd="0" presId="urn:microsoft.com/office/officeart/2005/8/layout/hierarchy2"/>
    <dgm:cxn modelId="{353049E1-3836-4236-ACFC-3FD33D5C76CF}" type="presParOf" srcId="{A6898BD8-1F2E-411E-B03D-573A7FEBBEE1}" destId="{94701FA6-828D-4A48-B511-A973C910BC98}" srcOrd="1" destOrd="0" presId="urn:microsoft.com/office/officeart/2005/8/layout/hierarchy2"/>
    <dgm:cxn modelId="{F1C938CE-61E8-4703-8542-53AEE64C0851}" type="presParOf" srcId="{94701FA6-828D-4A48-B511-A973C910BC98}" destId="{CA746378-FB18-406E-B9B2-C446D2F33BD8}" srcOrd="0" destOrd="0" presId="urn:microsoft.com/office/officeart/2005/8/layout/hierarchy2"/>
    <dgm:cxn modelId="{E3673E2E-445F-4473-9670-44988D597A5A}" type="presParOf" srcId="{94701FA6-828D-4A48-B511-A973C910BC98}" destId="{5C6AB0C6-BC6A-430A-9D8D-F8C9B421ADB9}" srcOrd="1" destOrd="0" presId="urn:microsoft.com/office/officeart/2005/8/layout/hierarchy2"/>
    <dgm:cxn modelId="{B1AD6815-8A55-4F04-B0C9-B00E4035AB38}" type="presParOf" srcId="{5C6AB0C6-BC6A-430A-9D8D-F8C9B421ADB9}" destId="{9571FB8D-081D-424F-96CE-531D0D3AF61B}" srcOrd="0" destOrd="0" presId="urn:microsoft.com/office/officeart/2005/8/layout/hierarchy2"/>
    <dgm:cxn modelId="{C0DF7B58-823A-4E43-A1C8-9D014AD0549C}" type="presParOf" srcId="{9571FB8D-081D-424F-96CE-531D0D3AF61B}" destId="{3742FB46-5AA7-4967-8FF5-15C7272802A1}" srcOrd="0" destOrd="0" presId="urn:microsoft.com/office/officeart/2005/8/layout/hierarchy2"/>
    <dgm:cxn modelId="{18DE48CB-EA66-4151-A2AE-E237DCB047A5}" type="presParOf" srcId="{5C6AB0C6-BC6A-430A-9D8D-F8C9B421ADB9}" destId="{2607079F-66E5-44D4-A83D-36405DB2E1AA}" srcOrd="1" destOrd="0" presId="urn:microsoft.com/office/officeart/2005/8/layout/hierarchy2"/>
    <dgm:cxn modelId="{7B5E4754-E25E-4C34-BCF6-00D1F59B8B7B}" type="presParOf" srcId="{2607079F-66E5-44D4-A83D-36405DB2E1AA}" destId="{50C38EA0-6D9A-4F62-992E-27ACD6EAA93D}" srcOrd="0" destOrd="0" presId="urn:microsoft.com/office/officeart/2005/8/layout/hierarchy2"/>
    <dgm:cxn modelId="{5A2A3D59-8CEE-4C8B-BF35-2AFB48FEF15D}" type="presParOf" srcId="{2607079F-66E5-44D4-A83D-36405DB2E1AA}" destId="{716C5881-2DCB-4840-AFEE-102CF7333C89}" srcOrd="1" destOrd="0" presId="urn:microsoft.com/office/officeart/2005/8/layout/hierarchy2"/>
    <dgm:cxn modelId="{4E4C62D8-271A-41CB-9E60-4B695A358A07}" type="presParOf" srcId="{5C6AB0C6-BC6A-430A-9D8D-F8C9B421ADB9}" destId="{AE81110E-F1CB-47BA-BB38-CE0088DD709F}" srcOrd="2" destOrd="0" presId="urn:microsoft.com/office/officeart/2005/8/layout/hierarchy2"/>
    <dgm:cxn modelId="{B6547258-F25D-45FD-88EF-D63A32464ADE}" type="presParOf" srcId="{AE81110E-F1CB-47BA-BB38-CE0088DD709F}" destId="{43CB2A2C-A106-456A-8012-642DF4B4044D}" srcOrd="0" destOrd="0" presId="urn:microsoft.com/office/officeart/2005/8/layout/hierarchy2"/>
    <dgm:cxn modelId="{D6336C92-6BCB-4CFA-81CF-9FEFBAECE7A1}" type="presParOf" srcId="{5C6AB0C6-BC6A-430A-9D8D-F8C9B421ADB9}" destId="{5151BFA1-2CED-4979-919B-A29B6F10D8F5}" srcOrd="3" destOrd="0" presId="urn:microsoft.com/office/officeart/2005/8/layout/hierarchy2"/>
    <dgm:cxn modelId="{85E6BC68-EC96-4378-93C4-6213FBDDFB16}" type="presParOf" srcId="{5151BFA1-2CED-4979-919B-A29B6F10D8F5}" destId="{60959CA6-D654-42E7-B235-822017B605F3}" srcOrd="0" destOrd="0" presId="urn:microsoft.com/office/officeart/2005/8/layout/hierarchy2"/>
    <dgm:cxn modelId="{9044AB08-4F77-47F7-982C-F881B662E2B2}" type="presParOf" srcId="{5151BFA1-2CED-4979-919B-A29B6F10D8F5}" destId="{B31FCE09-B049-4E93-BE9B-1A515D45D08D}" srcOrd="1" destOrd="0" presId="urn:microsoft.com/office/officeart/2005/8/layout/hierarchy2"/>
    <dgm:cxn modelId="{E50E90CF-F021-42E6-9A5A-77D646C9E99A}" type="presParOf" srcId="{5C6AB0C6-BC6A-430A-9D8D-F8C9B421ADB9}" destId="{9B136FFF-7613-4C4A-9D07-AB2582614B30}" srcOrd="4" destOrd="0" presId="urn:microsoft.com/office/officeart/2005/8/layout/hierarchy2"/>
    <dgm:cxn modelId="{50CD6C13-707B-46FC-A3C6-0B971CBD859E}" type="presParOf" srcId="{9B136FFF-7613-4C4A-9D07-AB2582614B30}" destId="{980E9B6D-8AA8-4C52-91C7-21AE4EA81599}" srcOrd="0" destOrd="0" presId="urn:microsoft.com/office/officeart/2005/8/layout/hierarchy2"/>
    <dgm:cxn modelId="{0BAD4C4E-82D5-4E5D-86FA-2AFBBE8CFD4C}" type="presParOf" srcId="{5C6AB0C6-BC6A-430A-9D8D-F8C9B421ADB9}" destId="{787D4051-7774-45F5-88AB-68D8507D3750}" srcOrd="5" destOrd="0" presId="urn:microsoft.com/office/officeart/2005/8/layout/hierarchy2"/>
    <dgm:cxn modelId="{943F1F34-74F1-42AB-8FA2-3D333FB85C17}" type="presParOf" srcId="{787D4051-7774-45F5-88AB-68D8507D3750}" destId="{27043BA6-2010-4247-9F0C-9ADC3F61FB13}" srcOrd="0" destOrd="0" presId="urn:microsoft.com/office/officeart/2005/8/layout/hierarchy2"/>
    <dgm:cxn modelId="{A95E9B5E-5C97-4230-9C6B-08B496B881D7}" type="presParOf" srcId="{787D4051-7774-45F5-88AB-68D8507D3750}" destId="{6B053CF7-30C6-4B44-BFB5-BD79C1EDA1CB}" srcOrd="1" destOrd="0" presId="urn:microsoft.com/office/officeart/2005/8/layout/hierarchy2"/>
    <dgm:cxn modelId="{61CDFCE4-4C3A-472C-8D69-C2D1780C24E3}" type="presParOf" srcId="{5C6AB0C6-BC6A-430A-9D8D-F8C9B421ADB9}" destId="{F51CE3FC-2ADC-4CFC-8472-56A687A99C6E}" srcOrd="6" destOrd="0" presId="urn:microsoft.com/office/officeart/2005/8/layout/hierarchy2"/>
    <dgm:cxn modelId="{DCBBEB4B-F8A3-4831-8BCA-266A676B4492}" type="presParOf" srcId="{F51CE3FC-2ADC-4CFC-8472-56A687A99C6E}" destId="{C6ABA3B1-51D0-46C7-9FAA-081BCB3596D1}" srcOrd="0" destOrd="0" presId="urn:microsoft.com/office/officeart/2005/8/layout/hierarchy2"/>
    <dgm:cxn modelId="{261EBEC5-8C12-4BD5-9344-87973A52A475}" type="presParOf" srcId="{5C6AB0C6-BC6A-430A-9D8D-F8C9B421ADB9}" destId="{F7F112A2-AA0F-4008-A766-5F242B4752B3}" srcOrd="7" destOrd="0" presId="urn:microsoft.com/office/officeart/2005/8/layout/hierarchy2"/>
    <dgm:cxn modelId="{492FD6BA-8856-4CEC-9734-46C98D7914C3}" type="presParOf" srcId="{F7F112A2-AA0F-4008-A766-5F242B4752B3}" destId="{37E3E895-0114-4DF6-9F43-D37517E22381}" srcOrd="0" destOrd="0" presId="urn:microsoft.com/office/officeart/2005/8/layout/hierarchy2"/>
    <dgm:cxn modelId="{8C886722-4499-43B0-9B76-DD540E0E66B1}" type="presParOf" srcId="{F7F112A2-AA0F-4008-A766-5F242B4752B3}" destId="{6314A7C4-5E7A-47AF-B745-110D3597965E}" srcOrd="1" destOrd="0" presId="urn:microsoft.com/office/officeart/2005/8/layout/hierarchy2"/>
    <dgm:cxn modelId="{4969F4E9-93B2-4885-BA4C-63A538C82E3F}" type="presParOf" srcId="{5C6AB0C6-BC6A-430A-9D8D-F8C9B421ADB9}" destId="{0B78386E-DC0D-499A-B219-75114162D4E8}" srcOrd="8" destOrd="0" presId="urn:microsoft.com/office/officeart/2005/8/layout/hierarchy2"/>
    <dgm:cxn modelId="{120AEEA4-925C-4CC2-B745-6EF8C9FA0741}" type="presParOf" srcId="{0B78386E-DC0D-499A-B219-75114162D4E8}" destId="{5DEB9737-79CC-4EF0-BEEE-F7F115689603}" srcOrd="0" destOrd="0" presId="urn:microsoft.com/office/officeart/2005/8/layout/hierarchy2"/>
    <dgm:cxn modelId="{A12E5756-D2DE-484F-8A2C-76C52CBDB2BE}" type="presParOf" srcId="{5C6AB0C6-BC6A-430A-9D8D-F8C9B421ADB9}" destId="{F7AC8D4E-5FD6-49E7-9A12-81EE25D44819}" srcOrd="9" destOrd="0" presId="urn:microsoft.com/office/officeart/2005/8/layout/hierarchy2"/>
    <dgm:cxn modelId="{8EF6BAEB-D898-4215-9FBF-89EC2583C078}" type="presParOf" srcId="{F7AC8D4E-5FD6-49E7-9A12-81EE25D44819}" destId="{B1AED374-F096-45A3-AAB5-3DE1004AD6E2}" srcOrd="0" destOrd="0" presId="urn:microsoft.com/office/officeart/2005/8/layout/hierarchy2"/>
    <dgm:cxn modelId="{F7E03589-9F35-4603-9CFD-CF85CAE50E23}" type="presParOf" srcId="{F7AC8D4E-5FD6-49E7-9A12-81EE25D44819}" destId="{6DC995CC-AA94-4B0D-9A7D-4E3E2AC2B37B}" srcOrd="1" destOrd="0" presId="urn:microsoft.com/office/officeart/2005/8/layout/hierarchy2"/>
    <dgm:cxn modelId="{1ABD8BA0-A644-45DA-930E-7D2B1B7A359B}" type="presParOf" srcId="{6DC995CC-AA94-4B0D-9A7D-4E3E2AC2B37B}" destId="{19B2BC10-9AFD-4161-AACC-9B9BE29A05EF}" srcOrd="0" destOrd="0" presId="urn:microsoft.com/office/officeart/2005/8/layout/hierarchy2"/>
    <dgm:cxn modelId="{A3A06A68-BA72-4560-A827-EC17C2DECD12}" type="presParOf" srcId="{19B2BC10-9AFD-4161-AACC-9B9BE29A05EF}" destId="{A320288A-E9C9-4469-B50C-DBCA2546FFF8}" srcOrd="0" destOrd="0" presId="urn:microsoft.com/office/officeart/2005/8/layout/hierarchy2"/>
    <dgm:cxn modelId="{AE9FD50D-A36D-4BB3-9BC3-611C453DB42F}" type="presParOf" srcId="{6DC995CC-AA94-4B0D-9A7D-4E3E2AC2B37B}" destId="{14AFBBAD-5D04-4634-8EA3-5810354D3B4A}" srcOrd="1" destOrd="0" presId="urn:microsoft.com/office/officeart/2005/8/layout/hierarchy2"/>
    <dgm:cxn modelId="{34C38282-4EF3-4D56-88D4-D8610D18B327}" type="presParOf" srcId="{14AFBBAD-5D04-4634-8EA3-5810354D3B4A}" destId="{22AD667F-BBD2-4AD2-885D-99878A1FE03D}" srcOrd="0" destOrd="0" presId="urn:microsoft.com/office/officeart/2005/8/layout/hierarchy2"/>
    <dgm:cxn modelId="{6D65636C-CE88-4544-97B0-A567CAE947FB}" type="presParOf" srcId="{14AFBBAD-5D04-4634-8EA3-5810354D3B4A}" destId="{3BEF47BD-5E59-4E0C-8F4A-E30C89BA024B}" srcOrd="1" destOrd="0" presId="urn:microsoft.com/office/officeart/2005/8/layout/hierarchy2"/>
    <dgm:cxn modelId="{7FE9E6C6-8D09-4FA3-8EAE-93A5F8B8969D}" type="presParOf" srcId="{6DC995CC-AA94-4B0D-9A7D-4E3E2AC2B37B}" destId="{3A07FA73-2878-494D-9392-D43BB7D099E0}" srcOrd="2" destOrd="0" presId="urn:microsoft.com/office/officeart/2005/8/layout/hierarchy2"/>
    <dgm:cxn modelId="{F8434BDB-C554-4011-8507-4459481C2E68}" type="presParOf" srcId="{3A07FA73-2878-494D-9392-D43BB7D099E0}" destId="{ED77ED64-F734-4ABD-BA0E-40505FC547DC}" srcOrd="0" destOrd="0" presId="urn:microsoft.com/office/officeart/2005/8/layout/hierarchy2"/>
    <dgm:cxn modelId="{47BBE540-4A10-4B4B-8C44-E49BBA080A00}" type="presParOf" srcId="{6DC995CC-AA94-4B0D-9A7D-4E3E2AC2B37B}" destId="{B0291B0A-E1CF-4C60-879B-BA25389AEEE0}" srcOrd="3" destOrd="0" presId="urn:microsoft.com/office/officeart/2005/8/layout/hierarchy2"/>
    <dgm:cxn modelId="{534CF4A7-D459-4A76-BB00-90AD3DCC970D}" type="presParOf" srcId="{B0291B0A-E1CF-4C60-879B-BA25389AEEE0}" destId="{BADBCE91-8208-4124-8DA5-B61744FDB956}" srcOrd="0" destOrd="0" presId="urn:microsoft.com/office/officeart/2005/8/layout/hierarchy2"/>
    <dgm:cxn modelId="{E2F310E7-F23A-43CF-B560-EE9A337DBBCD}" type="presParOf" srcId="{B0291B0A-E1CF-4C60-879B-BA25389AEEE0}" destId="{B7AE303D-31E6-401D-BE97-8BD080D52DF5}" srcOrd="1" destOrd="0" presId="urn:microsoft.com/office/officeart/2005/8/layout/hierarchy2"/>
    <dgm:cxn modelId="{61A10D60-BD83-4343-8A1B-422BCB2A7943}" type="presParOf" srcId="{6DC995CC-AA94-4B0D-9A7D-4E3E2AC2B37B}" destId="{0125FDBF-3B03-4761-9E06-97FF1EF988AE}" srcOrd="4" destOrd="0" presId="urn:microsoft.com/office/officeart/2005/8/layout/hierarchy2"/>
    <dgm:cxn modelId="{86014393-CA90-46B0-82D3-723455857A8B}" type="presParOf" srcId="{0125FDBF-3B03-4761-9E06-97FF1EF988AE}" destId="{65BBE2D6-879D-4242-B04B-09E3524DA867}" srcOrd="0" destOrd="0" presId="urn:microsoft.com/office/officeart/2005/8/layout/hierarchy2"/>
    <dgm:cxn modelId="{C6BDAD39-9E28-48CF-A13D-C391F6D5E105}" type="presParOf" srcId="{6DC995CC-AA94-4B0D-9A7D-4E3E2AC2B37B}" destId="{D31AD765-C4B9-444E-9D50-2EB1104D848D}" srcOrd="5" destOrd="0" presId="urn:microsoft.com/office/officeart/2005/8/layout/hierarchy2"/>
    <dgm:cxn modelId="{13618763-5152-420C-939C-08F6C726488F}" type="presParOf" srcId="{D31AD765-C4B9-444E-9D50-2EB1104D848D}" destId="{2C39D68A-B7AE-435F-B2CA-8A640FCECD12}" srcOrd="0" destOrd="0" presId="urn:microsoft.com/office/officeart/2005/8/layout/hierarchy2"/>
    <dgm:cxn modelId="{060BF0D1-C8AF-452D-B659-DDFD0A10027E}" type="presParOf" srcId="{D31AD765-C4B9-444E-9D50-2EB1104D848D}" destId="{58018913-AC22-4672-A58E-CDD6400A1FB3}" srcOrd="1" destOrd="0" presId="urn:microsoft.com/office/officeart/2005/8/layout/hierarchy2"/>
    <dgm:cxn modelId="{297B3591-C334-40C5-AE85-B561DADB1C6A}" type="presParOf" srcId="{6DC995CC-AA94-4B0D-9A7D-4E3E2AC2B37B}" destId="{E6D9F678-0D24-4FDC-AB10-4BD26995F83F}" srcOrd="6" destOrd="0" presId="urn:microsoft.com/office/officeart/2005/8/layout/hierarchy2"/>
    <dgm:cxn modelId="{B5083E8F-37E1-4BC4-85EE-6841432DCC16}" type="presParOf" srcId="{E6D9F678-0D24-4FDC-AB10-4BD26995F83F}" destId="{4C0012E0-2B35-4E2D-96CA-3A4E8ACA639F}" srcOrd="0" destOrd="0" presId="urn:microsoft.com/office/officeart/2005/8/layout/hierarchy2"/>
    <dgm:cxn modelId="{678B1A4E-E7C5-456A-997B-0332A315D0F5}" type="presParOf" srcId="{6DC995CC-AA94-4B0D-9A7D-4E3E2AC2B37B}" destId="{B3A848B4-ACDD-4F18-81BA-0DF67E41D2B3}" srcOrd="7" destOrd="0" presId="urn:microsoft.com/office/officeart/2005/8/layout/hierarchy2"/>
    <dgm:cxn modelId="{4107427F-C097-430F-9E2E-5EA4A609795A}" type="presParOf" srcId="{B3A848B4-ACDD-4F18-81BA-0DF67E41D2B3}" destId="{EEE6C90E-3099-41A4-99C8-426874B8D3DB}" srcOrd="0" destOrd="0" presId="urn:microsoft.com/office/officeart/2005/8/layout/hierarchy2"/>
    <dgm:cxn modelId="{7B8DC258-6999-48EE-B9EA-696182778C1D}" type="presParOf" srcId="{B3A848B4-ACDD-4F18-81BA-0DF67E41D2B3}" destId="{58745AC7-6FB8-4B92-AE4B-D6C018B6E6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398862-E559-4888-B2E0-AD8ECD7B3207}" type="doc">
      <dgm:prSet loTypeId="urn:microsoft.com/office/officeart/2008/layout/AlternatingHexagons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75F4984-B5C2-4280-BCD9-75F826D3C27F}">
      <dgm:prSet/>
      <dgm:spPr/>
      <dgm:t>
        <a:bodyPr/>
        <a:lstStyle/>
        <a:p>
          <a:r>
            <a:rPr lang="pt-BR" dirty="0" smtClean="0"/>
            <a:t>Processo Legal</a:t>
          </a:r>
          <a:endParaRPr lang="pt-BR" dirty="0"/>
        </a:p>
      </dgm:t>
    </dgm:pt>
    <dgm:pt modelId="{614A3BB0-A280-455E-A2BA-7F32C3CDB2EF}" type="parTrans" cxnId="{D87B2958-D1E6-49A6-AB8D-D0914F24F954}">
      <dgm:prSet/>
      <dgm:spPr/>
      <dgm:t>
        <a:bodyPr/>
        <a:lstStyle/>
        <a:p>
          <a:endParaRPr lang="pt-BR"/>
        </a:p>
      </dgm:t>
    </dgm:pt>
    <dgm:pt modelId="{CFEAAB78-9B29-4E38-B91C-ECC9A0D562F6}" type="sibTrans" cxnId="{D87B2958-D1E6-49A6-AB8D-D0914F24F954}">
      <dgm:prSet/>
      <dgm:spPr/>
      <dgm:t>
        <a:bodyPr/>
        <a:lstStyle/>
        <a:p>
          <a:r>
            <a:rPr lang="pt-BR" dirty="0" smtClean="0"/>
            <a:t>Racionalidade Administrativa</a:t>
          </a:r>
          <a:endParaRPr lang="pt-BR" dirty="0"/>
        </a:p>
      </dgm:t>
    </dgm:pt>
    <dgm:pt modelId="{E060CB4C-9106-47AB-B335-73BEB5385887}">
      <dgm:prSet/>
      <dgm:spPr/>
      <dgm:t>
        <a:bodyPr/>
        <a:lstStyle/>
        <a:p>
          <a:r>
            <a:rPr lang="pt-BR" dirty="0" smtClean="0"/>
            <a:t>Celeridade</a:t>
          </a:r>
          <a:endParaRPr lang="pt-BR" dirty="0"/>
        </a:p>
      </dgm:t>
    </dgm:pt>
    <dgm:pt modelId="{D2BB2C7D-8A2A-47EC-B384-0A3EA0EDC515}" type="parTrans" cxnId="{E0A56CA0-3901-47F6-98AA-CC6CAB7713EF}">
      <dgm:prSet/>
      <dgm:spPr/>
      <dgm:t>
        <a:bodyPr/>
        <a:lstStyle/>
        <a:p>
          <a:endParaRPr lang="pt-BR"/>
        </a:p>
      </dgm:t>
    </dgm:pt>
    <dgm:pt modelId="{5F8696FD-7EE2-4825-8E3B-F9A67F423A15}" type="sibTrans" cxnId="{E0A56CA0-3901-47F6-98AA-CC6CAB7713EF}">
      <dgm:prSet custT="1"/>
      <dgm:spPr/>
      <dgm:t>
        <a:bodyPr/>
        <a:lstStyle/>
        <a:p>
          <a:r>
            <a:rPr lang="pt-BR" sz="1400" dirty="0" smtClean="0"/>
            <a:t>Economia Processual</a:t>
          </a:r>
          <a:endParaRPr lang="pt-BR" sz="1400" dirty="0"/>
        </a:p>
      </dgm:t>
    </dgm:pt>
    <dgm:pt modelId="{AED6D7C7-909D-4354-A9C8-D6BE2A3C8622}">
      <dgm:prSet/>
      <dgm:spPr/>
      <dgm:t>
        <a:bodyPr/>
        <a:lstStyle/>
        <a:p>
          <a:r>
            <a:rPr lang="pt-BR" smtClean="0"/>
            <a:t>Ampla Defesa</a:t>
          </a:r>
          <a:endParaRPr lang="pt-BR" dirty="0"/>
        </a:p>
      </dgm:t>
    </dgm:pt>
    <dgm:pt modelId="{98FF202F-5DBD-4F1F-BB88-C284FF8DD5AF}" type="parTrans" cxnId="{62312D98-AB8F-444B-8031-EA55F6332F5E}">
      <dgm:prSet/>
      <dgm:spPr/>
      <dgm:t>
        <a:bodyPr/>
        <a:lstStyle/>
        <a:p>
          <a:endParaRPr lang="pt-BR"/>
        </a:p>
      </dgm:t>
    </dgm:pt>
    <dgm:pt modelId="{3F2F1739-39A8-4BD7-A65C-144F0124CB92}" type="sibTrans" cxnId="{62312D98-AB8F-444B-8031-EA55F6332F5E}">
      <dgm:prSet/>
      <dgm:spPr/>
      <dgm:t>
        <a:bodyPr/>
        <a:lstStyle/>
        <a:p>
          <a:r>
            <a:rPr lang="pt-BR" dirty="0" smtClean="0"/>
            <a:t>Contraditório</a:t>
          </a:r>
          <a:endParaRPr lang="pt-BR" dirty="0"/>
        </a:p>
      </dgm:t>
    </dgm:pt>
    <dgm:pt modelId="{CB8B7ECC-75C5-44EF-B9AA-93B999690DA0}" type="pres">
      <dgm:prSet presAssocID="{A8398862-E559-4888-B2E0-AD8ECD7B3207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1EB6F74-1FB7-4433-A625-F6FD7CDEBC12}" type="pres">
      <dgm:prSet presAssocID="{E75F4984-B5C2-4280-BCD9-75F826D3C27F}" presName="composite" presStyleCnt="0"/>
      <dgm:spPr/>
      <dgm:t>
        <a:bodyPr/>
        <a:lstStyle/>
        <a:p>
          <a:endParaRPr lang="pt-BR"/>
        </a:p>
      </dgm:t>
    </dgm:pt>
    <dgm:pt modelId="{FED8E02F-6BBE-40F3-8AD7-4541F9C85422}" type="pres">
      <dgm:prSet presAssocID="{E75F4984-B5C2-4280-BCD9-75F826D3C27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534C1E-28FB-4994-9ACD-BC4200CEC1F0}" type="pres">
      <dgm:prSet presAssocID="{E75F4984-B5C2-4280-BCD9-75F826D3C27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C8E5CE4-7766-4912-9F65-9312920384B7}" type="pres">
      <dgm:prSet presAssocID="{E75F4984-B5C2-4280-BCD9-75F826D3C27F}" presName="BalanceSpacing" presStyleCnt="0"/>
      <dgm:spPr/>
      <dgm:t>
        <a:bodyPr/>
        <a:lstStyle/>
        <a:p>
          <a:endParaRPr lang="pt-BR"/>
        </a:p>
      </dgm:t>
    </dgm:pt>
    <dgm:pt modelId="{F53538F5-D0BE-4C81-A801-3B99DA88B8EE}" type="pres">
      <dgm:prSet presAssocID="{E75F4984-B5C2-4280-BCD9-75F826D3C27F}" presName="BalanceSpacing1" presStyleCnt="0"/>
      <dgm:spPr/>
      <dgm:t>
        <a:bodyPr/>
        <a:lstStyle/>
        <a:p>
          <a:endParaRPr lang="pt-BR"/>
        </a:p>
      </dgm:t>
    </dgm:pt>
    <dgm:pt modelId="{29204787-5D4D-4B1B-AEDE-AEA2E5E6A160}" type="pres">
      <dgm:prSet presAssocID="{CFEAAB78-9B29-4E38-B91C-ECC9A0D562F6}" presName="Accent1Text" presStyleLbl="node1" presStyleIdx="1" presStyleCnt="6"/>
      <dgm:spPr/>
      <dgm:t>
        <a:bodyPr/>
        <a:lstStyle/>
        <a:p>
          <a:endParaRPr lang="pt-BR"/>
        </a:p>
      </dgm:t>
    </dgm:pt>
    <dgm:pt modelId="{03D174F5-763F-418C-86C3-638A68A00A0D}" type="pres">
      <dgm:prSet presAssocID="{CFEAAB78-9B29-4E38-B91C-ECC9A0D562F6}" presName="spaceBetweenRectangles" presStyleCnt="0"/>
      <dgm:spPr/>
      <dgm:t>
        <a:bodyPr/>
        <a:lstStyle/>
        <a:p>
          <a:endParaRPr lang="pt-BR"/>
        </a:p>
      </dgm:t>
    </dgm:pt>
    <dgm:pt modelId="{C9332E1B-AF04-4730-A562-51FF5080051C}" type="pres">
      <dgm:prSet presAssocID="{E060CB4C-9106-47AB-B335-73BEB5385887}" presName="composite" presStyleCnt="0"/>
      <dgm:spPr/>
      <dgm:t>
        <a:bodyPr/>
        <a:lstStyle/>
        <a:p>
          <a:endParaRPr lang="pt-BR"/>
        </a:p>
      </dgm:t>
    </dgm:pt>
    <dgm:pt modelId="{77C97F4B-DC79-493B-9094-A7C9E0225D8C}" type="pres">
      <dgm:prSet presAssocID="{E060CB4C-9106-47AB-B335-73BEB5385887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9D1F577-E304-4A43-A546-FD13F609811D}" type="pres">
      <dgm:prSet presAssocID="{E060CB4C-9106-47AB-B335-73BEB5385887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B55761-DDC2-46A8-81EB-D89CEEF6CE85}" type="pres">
      <dgm:prSet presAssocID="{E060CB4C-9106-47AB-B335-73BEB5385887}" presName="BalanceSpacing" presStyleCnt="0"/>
      <dgm:spPr/>
      <dgm:t>
        <a:bodyPr/>
        <a:lstStyle/>
        <a:p>
          <a:endParaRPr lang="pt-BR"/>
        </a:p>
      </dgm:t>
    </dgm:pt>
    <dgm:pt modelId="{DE5BD620-20E0-4C4B-BE87-5C1C3CBCD149}" type="pres">
      <dgm:prSet presAssocID="{E060CB4C-9106-47AB-B335-73BEB5385887}" presName="BalanceSpacing1" presStyleCnt="0"/>
      <dgm:spPr/>
      <dgm:t>
        <a:bodyPr/>
        <a:lstStyle/>
        <a:p>
          <a:endParaRPr lang="pt-BR"/>
        </a:p>
      </dgm:t>
    </dgm:pt>
    <dgm:pt modelId="{52D5425D-5AED-4357-86B4-254E23DBAD73}" type="pres">
      <dgm:prSet presAssocID="{5F8696FD-7EE2-4825-8E3B-F9A67F423A15}" presName="Accent1Text" presStyleLbl="node1" presStyleIdx="3" presStyleCnt="6"/>
      <dgm:spPr/>
      <dgm:t>
        <a:bodyPr/>
        <a:lstStyle/>
        <a:p>
          <a:endParaRPr lang="pt-BR"/>
        </a:p>
      </dgm:t>
    </dgm:pt>
    <dgm:pt modelId="{078FE2D2-7761-4403-BA6F-77CCC1DE8FC1}" type="pres">
      <dgm:prSet presAssocID="{5F8696FD-7EE2-4825-8E3B-F9A67F423A15}" presName="spaceBetweenRectangles" presStyleCnt="0"/>
      <dgm:spPr/>
      <dgm:t>
        <a:bodyPr/>
        <a:lstStyle/>
        <a:p>
          <a:endParaRPr lang="pt-BR"/>
        </a:p>
      </dgm:t>
    </dgm:pt>
    <dgm:pt modelId="{443BFFF1-5E97-464B-8EC2-F9135BF1FB5E}" type="pres">
      <dgm:prSet presAssocID="{AED6D7C7-909D-4354-A9C8-D6BE2A3C8622}" presName="composite" presStyleCnt="0"/>
      <dgm:spPr/>
      <dgm:t>
        <a:bodyPr/>
        <a:lstStyle/>
        <a:p>
          <a:endParaRPr lang="pt-BR"/>
        </a:p>
      </dgm:t>
    </dgm:pt>
    <dgm:pt modelId="{126ED8E9-F2F2-44EF-88A5-71C489A85520}" type="pres">
      <dgm:prSet presAssocID="{AED6D7C7-909D-4354-A9C8-D6BE2A3C862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7B3D626-CB59-4231-9BC1-363E1CA03B3A}" type="pres">
      <dgm:prSet presAssocID="{AED6D7C7-909D-4354-A9C8-D6BE2A3C862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2738A4-AA62-42EE-AE5D-B0F85211DE12}" type="pres">
      <dgm:prSet presAssocID="{AED6D7C7-909D-4354-A9C8-D6BE2A3C8622}" presName="BalanceSpacing" presStyleCnt="0"/>
      <dgm:spPr/>
      <dgm:t>
        <a:bodyPr/>
        <a:lstStyle/>
        <a:p>
          <a:endParaRPr lang="pt-BR"/>
        </a:p>
      </dgm:t>
    </dgm:pt>
    <dgm:pt modelId="{F56A9ACA-878C-4422-8FCA-76FA666A1DAD}" type="pres">
      <dgm:prSet presAssocID="{AED6D7C7-909D-4354-A9C8-D6BE2A3C8622}" presName="BalanceSpacing1" presStyleCnt="0"/>
      <dgm:spPr/>
      <dgm:t>
        <a:bodyPr/>
        <a:lstStyle/>
        <a:p>
          <a:endParaRPr lang="pt-BR"/>
        </a:p>
      </dgm:t>
    </dgm:pt>
    <dgm:pt modelId="{8195C986-546C-49C6-A658-B0D4F6634950}" type="pres">
      <dgm:prSet presAssocID="{3F2F1739-39A8-4BD7-A65C-144F0124CB92}" presName="Accent1Text" presStyleLbl="node1" presStyleIdx="5" presStyleCnt="6"/>
      <dgm:spPr/>
      <dgm:t>
        <a:bodyPr/>
        <a:lstStyle/>
        <a:p>
          <a:endParaRPr lang="pt-BR"/>
        </a:p>
      </dgm:t>
    </dgm:pt>
  </dgm:ptLst>
  <dgm:cxnLst>
    <dgm:cxn modelId="{9A8166F4-4CAA-4225-B36F-5D57E5AEEBD1}" type="presOf" srcId="{A8398862-E559-4888-B2E0-AD8ECD7B3207}" destId="{CB8B7ECC-75C5-44EF-B9AA-93B999690DA0}" srcOrd="0" destOrd="0" presId="urn:microsoft.com/office/officeart/2008/layout/AlternatingHexagons"/>
    <dgm:cxn modelId="{671CAC25-F1DC-44E1-8652-853FF4AD2116}" type="presOf" srcId="{E060CB4C-9106-47AB-B335-73BEB5385887}" destId="{77C97F4B-DC79-493B-9094-A7C9E0225D8C}" srcOrd="0" destOrd="0" presId="urn:microsoft.com/office/officeart/2008/layout/AlternatingHexagons"/>
    <dgm:cxn modelId="{E0A56CA0-3901-47F6-98AA-CC6CAB7713EF}" srcId="{A8398862-E559-4888-B2E0-AD8ECD7B3207}" destId="{E060CB4C-9106-47AB-B335-73BEB5385887}" srcOrd="1" destOrd="0" parTransId="{D2BB2C7D-8A2A-47EC-B384-0A3EA0EDC515}" sibTransId="{5F8696FD-7EE2-4825-8E3B-F9A67F423A15}"/>
    <dgm:cxn modelId="{21FCA3F4-4F72-483D-BEB4-62C965596CEB}" type="presOf" srcId="{3F2F1739-39A8-4BD7-A65C-144F0124CB92}" destId="{8195C986-546C-49C6-A658-B0D4F6634950}" srcOrd="0" destOrd="0" presId="urn:microsoft.com/office/officeart/2008/layout/AlternatingHexagons"/>
    <dgm:cxn modelId="{D87B2958-D1E6-49A6-AB8D-D0914F24F954}" srcId="{A8398862-E559-4888-B2E0-AD8ECD7B3207}" destId="{E75F4984-B5C2-4280-BCD9-75F826D3C27F}" srcOrd="0" destOrd="0" parTransId="{614A3BB0-A280-455E-A2BA-7F32C3CDB2EF}" sibTransId="{CFEAAB78-9B29-4E38-B91C-ECC9A0D562F6}"/>
    <dgm:cxn modelId="{4C8BAD77-AFF2-4FD1-AFBF-6EEBBCB74730}" type="presOf" srcId="{E75F4984-B5C2-4280-BCD9-75F826D3C27F}" destId="{FED8E02F-6BBE-40F3-8AD7-4541F9C85422}" srcOrd="0" destOrd="0" presId="urn:microsoft.com/office/officeart/2008/layout/AlternatingHexagons"/>
    <dgm:cxn modelId="{AEB360FF-7F68-4563-8814-70B205A6C3A4}" type="presOf" srcId="{CFEAAB78-9B29-4E38-B91C-ECC9A0D562F6}" destId="{29204787-5D4D-4B1B-AEDE-AEA2E5E6A160}" srcOrd="0" destOrd="0" presId="urn:microsoft.com/office/officeart/2008/layout/AlternatingHexagons"/>
    <dgm:cxn modelId="{840F4D40-4281-405C-9769-BE0AA9EDE7F5}" type="presOf" srcId="{5F8696FD-7EE2-4825-8E3B-F9A67F423A15}" destId="{52D5425D-5AED-4357-86B4-254E23DBAD73}" srcOrd="0" destOrd="0" presId="urn:microsoft.com/office/officeart/2008/layout/AlternatingHexagons"/>
    <dgm:cxn modelId="{62312D98-AB8F-444B-8031-EA55F6332F5E}" srcId="{A8398862-E559-4888-B2E0-AD8ECD7B3207}" destId="{AED6D7C7-909D-4354-A9C8-D6BE2A3C8622}" srcOrd="2" destOrd="0" parTransId="{98FF202F-5DBD-4F1F-BB88-C284FF8DD5AF}" sibTransId="{3F2F1739-39A8-4BD7-A65C-144F0124CB92}"/>
    <dgm:cxn modelId="{1C50F4FF-4CDF-41EE-99F8-8ACA7C10F539}" type="presOf" srcId="{AED6D7C7-909D-4354-A9C8-D6BE2A3C8622}" destId="{126ED8E9-F2F2-44EF-88A5-71C489A85520}" srcOrd="0" destOrd="0" presId="urn:microsoft.com/office/officeart/2008/layout/AlternatingHexagons"/>
    <dgm:cxn modelId="{B30605BD-4AE3-41ED-A273-CDACABF7BCBC}" type="presParOf" srcId="{CB8B7ECC-75C5-44EF-B9AA-93B999690DA0}" destId="{61EB6F74-1FB7-4433-A625-F6FD7CDEBC12}" srcOrd="0" destOrd="0" presId="urn:microsoft.com/office/officeart/2008/layout/AlternatingHexagons"/>
    <dgm:cxn modelId="{0EFC3A00-ADB4-40FF-B2D5-5B0FF1660ACA}" type="presParOf" srcId="{61EB6F74-1FB7-4433-A625-F6FD7CDEBC12}" destId="{FED8E02F-6BBE-40F3-8AD7-4541F9C85422}" srcOrd="0" destOrd="0" presId="urn:microsoft.com/office/officeart/2008/layout/AlternatingHexagons"/>
    <dgm:cxn modelId="{16028467-8FA2-4A1B-8E2B-900BF1DBCB8A}" type="presParOf" srcId="{61EB6F74-1FB7-4433-A625-F6FD7CDEBC12}" destId="{DB534C1E-28FB-4994-9ACD-BC4200CEC1F0}" srcOrd="1" destOrd="0" presId="urn:microsoft.com/office/officeart/2008/layout/AlternatingHexagons"/>
    <dgm:cxn modelId="{04CCF53F-9D20-4108-A5AE-EC71C4A5A239}" type="presParOf" srcId="{61EB6F74-1FB7-4433-A625-F6FD7CDEBC12}" destId="{1C8E5CE4-7766-4912-9F65-9312920384B7}" srcOrd="2" destOrd="0" presId="urn:microsoft.com/office/officeart/2008/layout/AlternatingHexagons"/>
    <dgm:cxn modelId="{EAFE4A5D-2189-42E3-B057-2D4029B38AA7}" type="presParOf" srcId="{61EB6F74-1FB7-4433-A625-F6FD7CDEBC12}" destId="{F53538F5-D0BE-4C81-A801-3B99DA88B8EE}" srcOrd="3" destOrd="0" presId="urn:microsoft.com/office/officeart/2008/layout/AlternatingHexagons"/>
    <dgm:cxn modelId="{D1CA8AF1-47CA-4589-B263-933545DB165C}" type="presParOf" srcId="{61EB6F74-1FB7-4433-A625-F6FD7CDEBC12}" destId="{29204787-5D4D-4B1B-AEDE-AEA2E5E6A160}" srcOrd="4" destOrd="0" presId="urn:microsoft.com/office/officeart/2008/layout/AlternatingHexagons"/>
    <dgm:cxn modelId="{4A0BDD47-F0F1-409D-BF50-3C7E79236A07}" type="presParOf" srcId="{CB8B7ECC-75C5-44EF-B9AA-93B999690DA0}" destId="{03D174F5-763F-418C-86C3-638A68A00A0D}" srcOrd="1" destOrd="0" presId="urn:microsoft.com/office/officeart/2008/layout/AlternatingHexagons"/>
    <dgm:cxn modelId="{90789311-BEFC-4C6C-AB64-D48E25752DF0}" type="presParOf" srcId="{CB8B7ECC-75C5-44EF-B9AA-93B999690DA0}" destId="{C9332E1B-AF04-4730-A562-51FF5080051C}" srcOrd="2" destOrd="0" presId="urn:microsoft.com/office/officeart/2008/layout/AlternatingHexagons"/>
    <dgm:cxn modelId="{B4E78B8C-D3D7-4846-93BE-D122003A7B19}" type="presParOf" srcId="{C9332E1B-AF04-4730-A562-51FF5080051C}" destId="{77C97F4B-DC79-493B-9094-A7C9E0225D8C}" srcOrd="0" destOrd="0" presId="urn:microsoft.com/office/officeart/2008/layout/AlternatingHexagons"/>
    <dgm:cxn modelId="{1C33284E-096D-4568-BF96-FCB780E22F83}" type="presParOf" srcId="{C9332E1B-AF04-4730-A562-51FF5080051C}" destId="{B9D1F577-E304-4A43-A546-FD13F609811D}" srcOrd="1" destOrd="0" presId="urn:microsoft.com/office/officeart/2008/layout/AlternatingHexagons"/>
    <dgm:cxn modelId="{C3B2032D-CE57-4355-A1E7-10F68B8FD259}" type="presParOf" srcId="{C9332E1B-AF04-4730-A562-51FF5080051C}" destId="{F2B55761-DDC2-46A8-81EB-D89CEEF6CE85}" srcOrd="2" destOrd="0" presId="urn:microsoft.com/office/officeart/2008/layout/AlternatingHexagons"/>
    <dgm:cxn modelId="{56B17665-95E7-4DFB-B3D3-0036AE84B49D}" type="presParOf" srcId="{C9332E1B-AF04-4730-A562-51FF5080051C}" destId="{DE5BD620-20E0-4C4B-BE87-5C1C3CBCD149}" srcOrd="3" destOrd="0" presId="urn:microsoft.com/office/officeart/2008/layout/AlternatingHexagons"/>
    <dgm:cxn modelId="{65CF9B6F-A1CC-4CD5-8B32-CFCE5ED77957}" type="presParOf" srcId="{C9332E1B-AF04-4730-A562-51FF5080051C}" destId="{52D5425D-5AED-4357-86B4-254E23DBAD73}" srcOrd="4" destOrd="0" presId="urn:microsoft.com/office/officeart/2008/layout/AlternatingHexagons"/>
    <dgm:cxn modelId="{09AEBA87-9C73-4D96-8751-3A0C1011069A}" type="presParOf" srcId="{CB8B7ECC-75C5-44EF-B9AA-93B999690DA0}" destId="{078FE2D2-7761-4403-BA6F-77CCC1DE8FC1}" srcOrd="3" destOrd="0" presId="urn:microsoft.com/office/officeart/2008/layout/AlternatingHexagons"/>
    <dgm:cxn modelId="{7FB6296C-44DA-4552-987A-FCB0DF562600}" type="presParOf" srcId="{CB8B7ECC-75C5-44EF-B9AA-93B999690DA0}" destId="{443BFFF1-5E97-464B-8EC2-F9135BF1FB5E}" srcOrd="4" destOrd="0" presId="urn:microsoft.com/office/officeart/2008/layout/AlternatingHexagons"/>
    <dgm:cxn modelId="{C471902C-0E4F-4BAA-AE51-CE424DBA538A}" type="presParOf" srcId="{443BFFF1-5E97-464B-8EC2-F9135BF1FB5E}" destId="{126ED8E9-F2F2-44EF-88A5-71C489A85520}" srcOrd="0" destOrd="0" presId="urn:microsoft.com/office/officeart/2008/layout/AlternatingHexagons"/>
    <dgm:cxn modelId="{AC9A4DD3-312C-49C6-8908-64600CE42A9B}" type="presParOf" srcId="{443BFFF1-5E97-464B-8EC2-F9135BF1FB5E}" destId="{47B3D626-CB59-4231-9BC1-363E1CA03B3A}" srcOrd="1" destOrd="0" presId="urn:microsoft.com/office/officeart/2008/layout/AlternatingHexagons"/>
    <dgm:cxn modelId="{4661AA54-C6F0-4F9B-84FC-77965BEA7779}" type="presParOf" srcId="{443BFFF1-5E97-464B-8EC2-F9135BF1FB5E}" destId="{3F2738A4-AA62-42EE-AE5D-B0F85211DE12}" srcOrd="2" destOrd="0" presId="urn:microsoft.com/office/officeart/2008/layout/AlternatingHexagons"/>
    <dgm:cxn modelId="{0DA06603-17C5-4DEB-9282-23E68E357090}" type="presParOf" srcId="{443BFFF1-5E97-464B-8EC2-F9135BF1FB5E}" destId="{F56A9ACA-878C-4422-8FCA-76FA666A1DAD}" srcOrd="3" destOrd="0" presId="urn:microsoft.com/office/officeart/2008/layout/AlternatingHexagons"/>
    <dgm:cxn modelId="{212EEFD3-51A1-40F2-8C83-2E157F2151C8}" type="presParOf" srcId="{443BFFF1-5E97-464B-8EC2-F9135BF1FB5E}" destId="{8195C986-546C-49C6-A658-B0D4F663495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A85D18-FE09-4C79-A1A0-03C1C3C86D3B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4C244F0-4640-49DD-A347-8B45246323FC}">
      <dgm:prSet phldrT="[Texto]"/>
      <dgm:spPr/>
      <dgm:t>
        <a:bodyPr/>
        <a:lstStyle/>
        <a:p>
          <a:r>
            <a:rPr lang="pt-BR" dirty="0" smtClean="0"/>
            <a:t>Julgamento</a:t>
          </a:r>
          <a:endParaRPr lang="pt-BR" dirty="0"/>
        </a:p>
      </dgm:t>
    </dgm:pt>
    <dgm:pt modelId="{59780337-618E-437D-8DF7-EB99611568E6}" type="parTrans" cxnId="{4EF55FDA-F661-4949-BF1E-193E120978DA}">
      <dgm:prSet/>
      <dgm:spPr/>
      <dgm:t>
        <a:bodyPr/>
        <a:lstStyle/>
        <a:p>
          <a:endParaRPr lang="pt-BR"/>
        </a:p>
      </dgm:t>
    </dgm:pt>
    <dgm:pt modelId="{E5848E41-17D6-4586-9B3D-BDC3AB5E99CB}" type="sibTrans" cxnId="{4EF55FDA-F661-4949-BF1E-193E120978DA}">
      <dgm:prSet/>
      <dgm:spPr/>
      <dgm:t>
        <a:bodyPr/>
        <a:lstStyle/>
        <a:p>
          <a:r>
            <a:rPr lang="pt-BR" dirty="0" smtClean="0"/>
            <a:t>Das Contas</a:t>
          </a:r>
          <a:endParaRPr lang="pt-BR" dirty="0"/>
        </a:p>
      </dgm:t>
    </dgm:pt>
    <dgm:pt modelId="{D5A91C1B-D3E8-46CB-90C4-0CE9D9CCA4A1}">
      <dgm:prSet phldrT="[Texto]"/>
      <dgm:spPr/>
      <dgm:t>
        <a:bodyPr/>
        <a:lstStyle/>
        <a:p>
          <a:r>
            <a:rPr lang="pt-BR" dirty="0" smtClean="0"/>
            <a:t>Regulares</a:t>
          </a:r>
          <a:endParaRPr lang="pt-BR" dirty="0"/>
        </a:p>
      </dgm:t>
    </dgm:pt>
    <dgm:pt modelId="{D724873C-E3C3-4334-B0BA-2FB50E7AF627}" type="parTrans" cxnId="{8EA7251B-0B0F-46DE-B938-5F141DC8A937}">
      <dgm:prSet/>
      <dgm:spPr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pt-BR"/>
        </a:p>
      </dgm:t>
    </dgm:pt>
    <dgm:pt modelId="{83147018-0669-4975-A02C-440142AA01BA}" type="sibTrans" cxnId="{8EA7251B-0B0F-46DE-B938-5F141DC8A937}">
      <dgm:prSet/>
      <dgm:spPr/>
      <dgm:t>
        <a:bodyPr/>
        <a:lstStyle/>
        <a:p>
          <a:r>
            <a:rPr lang="pt-BR" dirty="0" smtClean="0"/>
            <a:t>Quitação Plena</a:t>
          </a:r>
          <a:endParaRPr lang="pt-BR" dirty="0"/>
        </a:p>
      </dgm:t>
    </dgm:pt>
    <dgm:pt modelId="{7694DE73-21DA-4A15-9D2C-E7C6F8D8FD0E}">
      <dgm:prSet phldrT="[Texto]"/>
      <dgm:spPr/>
      <dgm:t>
        <a:bodyPr/>
        <a:lstStyle/>
        <a:p>
          <a:r>
            <a:rPr lang="pt-BR" dirty="0" smtClean="0"/>
            <a:t>Regulares com ressalva</a:t>
          </a:r>
          <a:endParaRPr lang="pt-BR" dirty="0"/>
        </a:p>
      </dgm:t>
    </dgm:pt>
    <dgm:pt modelId="{4702E4EF-0F7B-4812-BFA8-C6A2E481DFD0}" type="parTrans" cxnId="{283A9918-6596-4C7F-84B3-12B2D1460660}">
      <dgm:prSet/>
      <dgm:spPr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pt-BR"/>
        </a:p>
      </dgm:t>
    </dgm:pt>
    <dgm:pt modelId="{904C2BF8-4873-4F9B-A154-4EF728F50AB9}" type="sibTrans" cxnId="{283A9918-6596-4C7F-84B3-12B2D1460660}">
      <dgm:prSet/>
      <dgm:spPr/>
      <dgm:t>
        <a:bodyPr/>
        <a:lstStyle/>
        <a:p>
          <a:r>
            <a:rPr lang="pt-BR" dirty="0" smtClean="0"/>
            <a:t>Quitação com determinação</a:t>
          </a:r>
          <a:endParaRPr lang="pt-BR" dirty="0"/>
        </a:p>
      </dgm:t>
    </dgm:pt>
    <dgm:pt modelId="{05EF6D53-8D76-4D3D-9500-5CB288968D42}">
      <dgm:prSet/>
      <dgm:spPr/>
      <dgm:t>
        <a:bodyPr/>
        <a:lstStyle/>
        <a:p>
          <a:r>
            <a:rPr lang="pt-BR" dirty="0" smtClean="0"/>
            <a:t>Irregulares</a:t>
          </a:r>
          <a:endParaRPr lang="pt-BR" dirty="0"/>
        </a:p>
      </dgm:t>
    </dgm:pt>
    <dgm:pt modelId="{2F7CE3FE-929A-4134-A411-BA1091D4F564}" type="parTrans" cxnId="{85C877DE-E2D0-4D53-ADB8-14AF7DC1285B}">
      <dgm:prSet/>
      <dgm:spPr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pt-BR"/>
        </a:p>
      </dgm:t>
    </dgm:pt>
    <dgm:pt modelId="{AF85F677-D601-4BF4-B939-6DDE7CED3BF4}" type="sibTrans" cxnId="{85C877DE-E2D0-4D53-ADB8-14AF7DC1285B}">
      <dgm:prSet/>
      <dgm:spPr/>
      <dgm:t>
        <a:bodyPr/>
        <a:lstStyle/>
        <a:p>
          <a:pPr algn="just"/>
          <a:r>
            <a:rPr lang="pt-BR" dirty="0" smtClean="0"/>
            <a:t>Responsabilidade do agente em  solidariedade com a empresa ou não</a:t>
          </a:r>
          <a:endParaRPr lang="pt-BR" dirty="0"/>
        </a:p>
      </dgm:t>
    </dgm:pt>
    <dgm:pt modelId="{9F34D2C6-153D-4A87-9080-FEA57320CE2F}" type="pres">
      <dgm:prSet presAssocID="{33A85D18-FE09-4C79-A1A0-03C1C3C86D3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E22CD385-8EB4-43EE-81B2-2897B6630C42}" type="pres">
      <dgm:prSet presAssocID="{D4C244F0-4640-49DD-A347-8B45246323FC}" presName="hierRoot1" presStyleCnt="0">
        <dgm:presLayoutVars>
          <dgm:hierBranch val="init"/>
        </dgm:presLayoutVars>
      </dgm:prSet>
      <dgm:spPr/>
    </dgm:pt>
    <dgm:pt modelId="{7D988A7C-A5EF-432F-9A10-594984FEE5CC}" type="pres">
      <dgm:prSet presAssocID="{D4C244F0-4640-49DD-A347-8B45246323FC}" presName="rootComposite1" presStyleCnt="0"/>
      <dgm:spPr/>
    </dgm:pt>
    <dgm:pt modelId="{6B27B1B1-117B-42F8-9101-B98AB1842688}" type="pres">
      <dgm:prSet presAssocID="{D4C244F0-4640-49DD-A347-8B45246323FC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pt-BR"/>
        </a:p>
      </dgm:t>
    </dgm:pt>
    <dgm:pt modelId="{068466F5-3B0C-4DCB-9CC6-36E1EF996A32}" type="pres">
      <dgm:prSet presAssocID="{D4C244F0-4640-49DD-A347-8B45246323FC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BFC8336C-F229-404D-8939-4EE4CC2875EE}" type="pres">
      <dgm:prSet presAssocID="{D4C244F0-4640-49DD-A347-8B45246323FC}" presName="rootConnector1" presStyleLbl="node1" presStyleIdx="0" presStyleCnt="3"/>
      <dgm:spPr/>
      <dgm:t>
        <a:bodyPr/>
        <a:lstStyle/>
        <a:p>
          <a:endParaRPr lang="pt-BR"/>
        </a:p>
      </dgm:t>
    </dgm:pt>
    <dgm:pt modelId="{0A7CFD30-6639-407A-ABE0-D95885183AA6}" type="pres">
      <dgm:prSet presAssocID="{D4C244F0-4640-49DD-A347-8B45246323FC}" presName="hierChild2" presStyleCnt="0"/>
      <dgm:spPr/>
    </dgm:pt>
    <dgm:pt modelId="{77F945E5-9312-406C-BB7B-C1361FC9F198}" type="pres">
      <dgm:prSet presAssocID="{D724873C-E3C3-4334-B0BA-2FB50E7AF627}" presName="Name37" presStyleLbl="parChTrans1D2" presStyleIdx="0" presStyleCnt="3"/>
      <dgm:spPr/>
      <dgm:t>
        <a:bodyPr/>
        <a:lstStyle/>
        <a:p>
          <a:endParaRPr lang="pt-BR"/>
        </a:p>
      </dgm:t>
    </dgm:pt>
    <dgm:pt modelId="{0512ABBD-8DCF-419C-A9C8-F3454DBB83E5}" type="pres">
      <dgm:prSet presAssocID="{D5A91C1B-D3E8-46CB-90C4-0CE9D9CCA4A1}" presName="hierRoot2" presStyleCnt="0">
        <dgm:presLayoutVars>
          <dgm:hierBranch val="init"/>
        </dgm:presLayoutVars>
      </dgm:prSet>
      <dgm:spPr/>
    </dgm:pt>
    <dgm:pt modelId="{6CF088E0-D21E-41CA-9C84-1C930A7CA43F}" type="pres">
      <dgm:prSet presAssocID="{D5A91C1B-D3E8-46CB-90C4-0CE9D9CCA4A1}" presName="rootComposite" presStyleCnt="0"/>
      <dgm:spPr/>
    </dgm:pt>
    <dgm:pt modelId="{7C79969F-DE96-470A-AD13-C739107D0356}" type="pres">
      <dgm:prSet presAssocID="{D5A91C1B-D3E8-46CB-90C4-0CE9D9CCA4A1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pt-BR"/>
        </a:p>
      </dgm:t>
    </dgm:pt>
    <dgm:pt modelId="{F8CAFA3E-6F65-4822-91FE-9635222610D1}" type="pres">
      <dgm:prSet presAssocID="{D5A91C1B-D3E8-46CB-90C4-0CE9D9CCA4A1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EEC65ED7-9EB7-46C8-8D3F-BAE3BD3981BB}" type="pres">
      <dgm:prSet presAssocID="{D5A91C1B-D3E8-46CB-90C4-0CE9D9CCA4A1}" presName="rootConnector" presStyleLbl="node2" presStyleIdx="0" presStyleCnt="0"/>
      <dgm:spPr/>
      <dgm:t>
        <a:bodyPr/>
        <a:lstStyle/>
        <a:p>
          <a:endParaRPr lang="pt-BR"/>
        </a:p>
      </dgm:t>
    </dgm:pt>
    <dgm:pt modelId="{4DCB4036-5AF9-45F0-A2AE-E8A89C457C7E}" type="pres">
      <dgm:prSet presAssocID="{D5A91C1B-D3E8-46CB-90C4-0CE9D9CCA4A1}" presName="hierChild4" presStyleCnt="0"/>
      <dgm:spPr/>
    </dgm:pt>
    <dgm:pt modelId="{B89148B9-9FDF-44CA-8C21-453FA834E110}" type="pres">
      <dgm:prSet presAssocID="{D5A91C1B-D3E8-46CB-90C4-0CE9D9CCA4A1}" presName="hierChild5" presStyleCnt="0"/>
      <dgm:spPr/>
    </dgm:pt>
    <dgm:pt modelId="{7E3BFAF9-5480-46A2-B270-3AA975F6013B}" type="pres">
      <dgm:prSet presAssocID="{4702E4EF-0F7B-4812-BFA8-C6A2E481DFD0}" presName="Name37" presStyleLbl="parChTrans1D2" presStyleIdx="1" presStyleCnt="3"/>
      <dgm:spPr/>
      <dgm:t>
        <a:bodyPr/>
        <a:lstStyle/>
        <a:p>
          <a:endParaRPr lang="pt-BR"/>
        </a:p>
      </dgm:t>
    </dgm:pt>
    <dgm:pt modelId="{4450BABD-EFCD-469E-984E-B49844486F77}" type="pres">
      <dgm:prSet presAssocID="{7694DE73-21DA-4A15-9D2C-E7C6F8D8FD0E}" presName="hierRoot2" presStyleCnt="0">
        <dgm:presLayoutVars>
          <dgm:hierBranch val="init"/>
        </dgm:presLayoutVars>
      </dgm:prSet>
      <dgm:spPr/>
    </dgm:pt>
    <dgm:pt modelId="{26E1B091-5EFD-478C-BF8B-40F904FCA3A1}" type="pres">
      <dgm:prSet presAssocID="{7694DE73-21DA-4A15-9D2C-E7C6F8D8FD0E}" presName="rootComposite" presStyleCnt="0"/>
      <dgm:spPr/>
    </dgm:pt>
    <dgm:pt modelId="{E1401F6C-125E-427A-A8C5-9F689FD562B3}" type="pres">
      <dgm:prSet presAssocID="{7694DE73-21DA-4A15-9D2C-E7C6F8D8FD0E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pt-BR"/>
        </a:p>
      </dgm:t>
    </dgm:pt>
    <dgm:pt modelId="{5692C59C-3400-49CA-BB33-EE43E5B0DDFA}" type="pres">
      <dgm:prSet presAssocID="{7694DE73-21DA-4A15-9D2C-E7C6F8D8FD0E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CCB14D69-DB77-4A3A-9415-7C835921FDA8}" type="pres">
      <dgm:prSet presAssocID="{7694DE73-21DA-4A15-9D2C-E7C6F8D8FD0E}" presName="rootConnector" presStyleLbl="node2" presStyleIdx="0" presStyleCnt="0"/>
      <dgm:spPr/>
      <dgm:t>
        <a:bodyPr/>
        <a:lstStyle/>
        <a:p>
          <a:endParaRPr lang="pt-BR"/>
        </a:p>
      </dgm:t>
    </dgm:pt>
    <dgm:pt modelId="{0D25252E-3BB2-48C2-BD98-1799BF22A514}" type="pres">
      <dgm:prSet presAssocID="{7694DE73-21DA-4A15-9D2C-E7C6F8D8FD0E}" presName="hierChild4" presStyleCnt="0"/>
      <dgm:spPr/>
    </dgm:pt>
    <dgm:pt modelId="{49DDE51D-C927-470F-AC8F-D193C249EDFE}" type="pres">
      <dgm:prSet presAssocID="{7694DE73-21DA-4A15-9D2C-E7C6F8D8FD0E}" presName="hierChild5" presStyleCnt="0"/>
      <dgm:spPr/>
    </dgm:pt>
    <dgm:pt modelId="{045C48F7-58A1-4FB5-9102-598BC1D21B5E}" type="pres">
      <dgm:prSet presAssocID="{2F7CE3FE-929A-4134-A411-BA1091D4F564}" presName="Name37" presStyleLbl="parChTrans1D2" presStyleIdx="2" presStyleCnt="3"/>
      <dgm:spPr/>
      <dgm:t>
        <a:bodyPr/>
        <a:lstStyle/>
        <a:p>
          <a:endParaRPr lang="pt-BR"/>
        </a:p>
      </dgm:t>
    </dgm:pt>
    <dgm:pt modelId="{5AAAD2B6-1D37-461A-8589-ADB2EA1B856E}" type="pres">
      <dgm:prSet presAssocID="{05EF6D53-8D76-4D3D-9500-5CB288968D42}" presName="hierRoot2" presStyleCnt="0">
        <dgm:presLayoutVars>
          <dgm:hierBranch val="init"/>
        </dgm:presLayoutVars>
      </dgm:prSet>
      <dgm:spPr/>
    </dgm:pt>
    <dgm:pt modelId="{B644450E-AD16-402D-B5FA-4390693963D1}" type="pres">
      <dgm:prSet presAssocID="{05EF6D53-8D76-4D3D-9500-5CB288968D42}" presName="rootComposite" presStyleCnt="0"/>
      <dgm:spPr/>
    </dgm:pt>
    <dgm:pt modelId="{5D1DF7E4-98A1-4AE3-A9F2-B0B639A07A96}" type="pres">
      <dgm:prSet presAssocID="{05EF6D53-8D76-4D3D-9500-5CB288968D42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pt-BR"/>
        </a:p>
      </dgm:t>
    </dgm:pt>
    <dgm:pt modelId="{34AA167E-2275-40E1-9066-9508EE085167}" type="pres">
      <dgm:prSet presAssocID="{05EF6D53-8D76-4D3D-9500-5CB288968D42}" presName="titleText2" presStyleLbl="fgAcc1" presStyleIdx="2" presStyleCnt="3" custScaleY="215908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C8EB6CE2-435C-4EE7-AE37-E07D03C1824C}" type="pres">
      <dgm:prSet presAssocID="{05EF6D53-8D76-4D3D-9500-5CB288968D42}" presName="rootConnector" presStyleLbl="node2" presStyleIdx="0" presStyleCnt="0"/>
      <dgm:spPr/>
      <dgm:t>
        <a:bodyPr/>
        <a:lstStyle/>
        <a:p>
          <a:endParaRPr lang="pt-BR"/>
        </a:p>
      </dgm:t>
    </dgm:pt>
    <dgm:pt modelId="{EA2CCFDB-39F1-4796-9B31-A2AB745FA55F}" type="pres">
      <dgm:prSet presAssocID="{05EF6D53-8D76-4D3D-9500-5CB288968D42}" presName="hierChild4" presStyleCnt="0"/>
      <dgm:spPr/>
    </dgm:pt>
    <dgm:pt modelId="{C0FE6985-B8BF-467D-A133-0AB54167D705}" type="pres">
      <dgm:prSet presAssocID="{05EF6D53-8D76-4D3D-9500-5CB288968D42}" presName="hierChild5" presStyleCnt="0"/>
      <dgm:spPr/>
    </dgm:pt>
    <dgm:pt modelId="{D809E719-1704-4D54-ACB5-C4C5EE96BB35}" type="pres">
      <dgm:prSet presAssocID="{D4C244F0-4640-49DD-A347-8B45246323FC}" presName="hierChild3" presStyleCnt="0"/>
      <dgm:spPr/>
    </dgm:pt>
  </dgm:ptLst>
  <dgm:cxnLst>
    <dgm:cxn modelId="{65ED0D33-093D-436C-BBDD-1D60C300C67C}" type="presOf" srcId="{D4C244F0-4640-49DD-A347-8B45246323FC}" destId="{6B27B1B1-117B-42F8-9101-B98AB1842688}" srcOrd="0" destOrd="0" presId="urn:microsoft.com/office/officeart/2008/layout/NameandTitleOrganizationalChart"/>
    <dgm:cxn modelId="{283A9918-6596-4C7F-84B3-12B2D1460660}" srcId="{D4C244F0-4640-49DD-A347-8B45246323FC}" destId="{7694DE73-21DA-4A15-9D2C-E7C6F8D8FD0E}" srcOrd="1" destOrd="0" parTransId="{4702E4EF-0F7B-4812-BFA8-C6A2E481DFD0}" sibTransId="{904C2BF8-4873-4F9B-A154-4EF728F50AB9}"/>
    <dgm:cxn modelId="{1AF886EC-5DD7-4529-B28A-FEB988F3F745}" type="presOf" srcId="{AF85F677-D601-4BF4-B939-6DDE7CED3BF4}" destId="{34AA167E-2275-40E1-9066-9508EE085167}" srcOrd="0" destOrd="0" presId="urn:microsoft.com/office/officeart/2008/layout/NameandTitleOrganizationalChart"/>
    <dgm:cxn modelId="{2937FC3D-1F7B-4B77-A913-53065FC42D26}" type="presOf" srcId="{D724873C-E3C3-4334-B0BA-2FB50E7AF627}" destId="{77F945E5-9312-406C-BB7B-C1361FC9F198}" srcOrd="0" destOrd="0" presId="urn:microsoft.com/office/officeart/2008/layout/NameandTitleOrganizationalChart"/>
    <dgm:cxn modelId="{85C877DE-E2D0-4D53-ADB8-14AF7DC1285B}" srcId="{D4C244F0-4640-49DD-A347-8B45246323FC}" destId="{05EF6D53-8D76-4D3D-9500-5CB288968D42}" srcOrd="2" destOrd="0" parTransId="{2F7CE3FE-929A-4134-A411-BA1091D4F564}" sibTransId="{AF85F677-D601-4BF4-B939-6DDE7CED3BF4}"/>
    <dgm:cxn modelId="{6026CEB2-B968-4E27-BF8A-AB5AF593452C}" type="presOf" srcId="{D5A91C1B-D3E8-46CB-90C4-0CE9D9CCA4A1}" destId="{7C79969F-DE96-470A-AD13-C739107D0356}" srcOrd="0" destOrd="0" presId="urn:microsoft.com/office/officeart/2008/layout/NameandTitleOrganizationalChart"/>
    <dgm:cxn modelId="{B1BDEA48-D29B-4867-A652-3ABA62E91803}" type="presOf" srcId="{D5A91C1B-D3E8-46CB-90C4-0CE9D9CCA4A1}" destId="{EEC65ED7-9EB7-46C8-8D3F-BAE3BD3981BB}" srcOrd="1" destOrd="0" presId="urn:microsoft.com/office/officeart/2008/layout/NameandTitleOrganizationalChart"/>
    <dgm:cxn modelId="{5BE11CB3-9917-4919-A56C-71FF12DD650D}" type="presOf" srcId="{33A85D18-FE09-4C79-A1A0-03C1C3C86D3B}" destId="{9F34D2C6-153D-4A87-9080-FEA57320CE2F}" srcOrd="0" destOrd="0" presId="urn:microsoft.com/office/officeart/2008/layout/NameandTitleOrganizationalChart"/>
    <dgm:cxn modelId="{3C31CC33-83BA-4957-8E43-2D524A71295B}" type="presOf" srcId="{E5848E41-17D6-4586-9B3D-BDC3AB5E99CB}" destId="{068466F5-3B0C-4DCB-9CC6-36E1EF996A32}" srcOrd="0" destOrd="0" presId="urn:microsoft.com/office/officeart/2008/layout/NameandTitleOrganizationalChart"/>
    <dgm:cxn modelId="{E2241953-5C2C-4D4E-A9D5-6BDFDC164EEE}" type="presOf" srcId="{D4C244F0-4640-49DD-A347-8B45246323FC}" destId="{BFC8336C-F229-404D-8939-4EE4CC2875EE}" srcOrd="1" destOrd="0" presId="urn:microsoft.com/office/officeart/2008/layout/NameandTitleOrganizationalChart"/>
    <dgm:cxn modelId="{1B8CE2BC-1189-4782-8745-F99CA195B438}" type="presOf" srcId="{83147018-0669-4975-A02C-440142AA01BA}" destId="{F8CAFA3E-6F65-4822-91FE-9635222610D1}" srcOrd="0" destOrd="0" presId="urn:microsoft.com/office/officeart/2008/layout/NameandTitleOrganizationalChart"/>
    <dgm:cxn modelId="{99E12955-24D0-4D15-A66D-7DC77F09A83F}" type="presOf" srcId="{7694DE73-21DA-4A15-9D2C-E7C6F8D8FD0E}" destId="{E1401F6C-125E-427A-A8C5-9F689FD562B3}" srcOrd="0" destOrd="0" presId="urn:microsoft.com/office/officeart/2008/layout/NameandTitleOrganizationalChart"/>
    <dgm:cxn modelId="{1CE15A77-3D30-46D6-8A37-58B497567BEC}" type="presOf" srcId="{05EF6D53-8D76-4D3D-9500-5CB288968D42}" destId="{C8EB6CE2-435C-4EE7-AE37-E07D03C1824C}" srcOrd="1" destOrd="0" presId="urn:microsoft.com/office/officeart/2008/layout/NameandTitleOrganizationalChart"/>
    <dgm:cxn modelId="{166BB0B0-F7D3-4B03-9324-9817D96D394D}" type="presOf" srcId="{05EF6D53-8D76-4D3D-9500-5CB288968D42}" destId="{5D1DF7E4-98A1-4AE3-A9F2-B0B639A07A96}" srcOrd="0" destOrd="0" presId="urn:microsoft.com/office/officeart/2008/layout/NameandTitleOrganizationalChart"/>
    <dgm:cxn modelId="{E5EFA029-A68B-4BE6-9E55-C896B2614D93}" type="presOf" srcId="{2F7CE3FE-929A-4134-A411-BA1091D4F564}" destId="{045C48F7-58A1-4FB5-9102-598BC1D21B5E}" srcOrd="0" destOrd="0" presId="urn:microsoft.com/office/officeart/2008/layout/NameandTitleOrganizationalChart"/>
    <dgm:cxn modelId="{4EF55FDA-F661-4949-BF1E-193E120978DA}" srcId="{33A85D18-FE09-4C79-A1A0-03C1C3C86D3B}" destId="{D4C244F0-4640-49DD-A347-8B45246323FC}" srcOrd="0" destOrd="0" parTransId="{59780337-618E-437D-8DF7-EB99611568E6}" sibTransId="{E5848E41-17D6-4586-9B3D-BDC3AB5E99CB}"/>
    <dgm:cxn modelId="{8EA7251B-0B0F-46DE-B938-5F141DC8A937}" srcId="{D4C244F0-4640-49DD-A347-8B45246323FC}" destId="{D5A91C1B-D3E8-46CB-90C4-0CE9D9CCA4A1}" srcOrd="0" destOrd="0" parTransId="{D724873C-E3C3-4334-B0BA-2FB50E7AF627}" sibTransId="{83147018-0669-4975-A02C-440142AA01BA}"/>
    <dgm:cxn modelId="{FC2016F0-029D-4AC0-A29B-C620163FFA4F}" type="presOf" srcId="{7694DE73-21DA-4A15-9D2C-E7C6F8D8FD0E}" destId="{CCB14D69-DB77-4A3A-9415-7C835921FDA8}" srcOrd="1" destOrd="0" presId="urn:microsoft.com/office/officeart/2008/layout/NameandTitleOrganizationalChart"/>
    <dgm:cxn modelId="{3B922938-EFB8-42F2-83D5-01E1337114DF}" type="presOf" srcId="{904C2BF8-4873-4F9B-A154-4EF728F50AB9}" destId="{5692C59C-3400-49CA-BB33-EE43E5B0DDFA}" srcOrd="0" destOrd="0" presId="urn:microsoft.com/office/officeart/2008/layout/NameandTitleOrganizationalChart"/>
    <dgm:cxn modelId="{D004E1BB-B758-4203-839D-AEC136FC5462}" type="presOf" srcId="{4702E4EF-0F7B-4812-BFA8-C6A2E481DFD0}" destId="{7E3BFAF9-5480-46A2-B270-3AA975F6013B}" srcOrd="0" destOrd="0" presId="urn:microsoft.com/office/officeart/2008/layout/NameandTitleOrganizationalChart"/>
    <dgm:cxn modelId="{0BEE65B7-D632-4691-8871-052773B61BCB}" type="presParOf" srcId="{9F34D2C6-153D-4A87-9080-FEA57320CE2F}" destId="{E22CD385-8EB4-43EE-81B2-2897B6630C42}" srcOrd="0" destOrd="0" presId="urn:microsoft.com/office/officeart/2008/layout/NameandTitleOrganizationalChart"/>
    <dgm:cxn modelId="{F436432C-6ADA-4101-B1CC-3771151FF16C}" type="presParOf" srcId="{E22CD385-8EB4-43EE-81B2-2897B6630C42}" destId="{7D988A7C-A5EF-432F-9A10-594984FEE5CC}" srcOrd="0" destOrd="0" presId="urn:microsoft.com/office/officeart/2008/layout/NameandTitleOrganizationalChart"/>
    <dgm:cxn modelId="{5AA6283C-F734-4144-9AEF-CD41AE9C89A7}" type="presParOf" srcId="{7D988A7C-A5EF-432F-9A10-594984FEE5CC}" destId="{6B27B1B1-117B-42F8-9101-B98AB1842688}" srcOrd="0" destOrd="0" presId="urn:microsoft.com/office/officeart/2008/layout/NameandTitleOrganizationalChart"/>
    <dgm:cxn modelId="{5335A260-A6A7-4D8B-B8C8-D3930820EEB1}" type="presParOf" srcId="{7D988A7C-A5EF-432F-9A10-594984FEE5CC}" destId="{068466F5-3B0C-4DCB-9CC6-36E1EF996A32}" srcOrd="1" destOrd="0" presId="urn:microsoft.com/office/officeart/2008/layout/NameandTitleOrganizationalChart"/>
    <dgm:cxn modelId="{76369FF6-0113-4C29-88AE-60356FACD316}" type="presParOf" srcId="{7D988A7C-A5EF-432F-9A10-594984FEE5CC}" destId="{BFC8336C-F229-404D-8939-4EE4CC2875EE}" srcOrd="2" destOrd="0" presId="urn:microsoft.com/office/officeart/2008/layout/NameandTitleOrganizationalChart"/>
    <dgm:cxn modelId="{0D6255BF-C7D0-4BBA-999B-6E2FFC8D9132}" type="presParOf" srcId="{E22CD385-8EB4-43EE-81B2-2897B6630C42}" destId="{0A7CFD30-6639-407A-ABE0-D95885183AA6}" srcOrd="1" destOrd="0" presId="urn:microsoft.com/office/officeart/2008/layout/NameandTitleOrganizationalChart"/>
    <dgm:cxn modelId="{64A7AB74-15DF-4681-8D6E-84C0F6C61099}" type="presParOf" srcId="{0A7CFD30-6639-407A-ABE0-D95885183AA6}" destId="{77F945E5-9312-406C-BB7B-C1361FC9F198}" srcOrd="0" destOrd="0" presId="urn:microsoft.com/office/officeart/2008/layout/NameandTitleOrganizationalChart"/>
    <dgm:cxn modelId="{6F6B2C06-39E4-4F33-8EC0-BC19536B04D3}" type="presParOf" srcId="{0A7CFD30-6639-407A-ABE0-D95885183AA6}" destId="{0512ABBD-8DCF-419C-A9C8-F3454DBB83E5}" srcOrd="1" destOrd="0" presId="urn:microsoft.com/office/officeart/2008/layout/NameandTitleOrganizationalChart"/>
    <dgm:cxn modelId="{ED19CB16-3CF4-4532-BA23-9206E1B085F2}" type="presParOf" srcId="{0512ABBD-8DCF-419C-A9C8-F3454DBB83E5}" destId="{6CF088E0-D21E-41CA-9C84-1C930A7CA43F}" srcOrd="0" destOrd="0" presId="urn:microsoft.com/office/officeart/2008/layout/NameandTitleOrganizationalChart"/>
    <dgm:cxn modelId="{6633F7D4-E7F8-4814-9FCA-49B5890CC792}" type="presParOf" srcId="{6CF088E0-D21E-41CA-9C84-1C930A7CA43F}" destId="{7C79969F-DE96-470A-AD13-C739107D0356}" srcOrd="0" destOrd="0" presId="urn:microsoft.com/office/officeart/2008/layout/NameandTitleOrganizationalChart"/>
    <dgm:cxn modelId="{A3667E94-ACB9-424D-AE53-F7BBBD03BB30}" type="presParOf" srcId="{6CF088E0-D21E-41CA-9C84-1C930A7CA43F}" destId="{F8CAFA3E-6F65-4822-91FE-9635222610D1}" srcOrd="1" destOrd="0" presId="urn:microsoft.com/office/officeart/2008/layout/NameandTitleOrganizationalChart"/>
    <dgm:cxn modelId="{2ACFE310-EF1B-4A88-B7B3-7027FCBF6F45}" type="presParOf" srcId="{6CF088E0-D21E-41CA-9C84-1C930A7CA43F}" destId="{EEC65ED7-9EB7-46C8-8D3F-BAE3BD3981BB}" srcOrd="2" destOrd="0" presId="urn:microsoft.com/office/officeart/2008/layout/NameandTitleOrganizationalChart"/>
    <dgm:cxn modelId="{B70E6AE4-2ADF-458C-9213-B3C9EEA804EC}" type="presParOf" srcId="{0512ABBD-8DCF-419C-A9C8-F3454DBB83E5}" destId="{4DCB4036-5AF9-45F0-A2AE-E8A89C457C7E}" srcOrd="1" destOrd="0" presId="urn:microsoft.com/office/officeart/2008/layout/NameandTitleOrganizationalChart"/>
    <dgm:cxn modelId="{D1DDF391-323E-43ED-859D-459C29CE985A}" type="presParOf" srcId="{0512ABBD-8DCF-419C-A9C8-F3454DBB83E5}" destId="{B89148B9-9FDF-44CA-8C21-453FA834E110}" srcOrd="2" destOrd="0" presId="urn:microsoft.com/office/officeart/2008/layout/NameandTitleOrganizationalChart"/>
    <dgm:cxn modelId="{DAE3B48A-6B24-4A7D-AC43-AC6B1DB57536}" type="presParOf" srcId="{0A7CFD30-6639-407A-ABE0-D95885183AA6}" destId="{7E3BFAF9-5480-46A2-B270-3AA975F6013B}" srcOrd="2" destOrd="0" presId="urn:microsoft.com/office/officeart/2008/layout/NameandTitleOrganizationalChart"/>
    <dgm:cxn modelId="{380507BB-44A8-4C20-80FC-3C0ECB9D947F}" type="presParOf" srcId="{0A7CFD30-6639-407A-ABE0-D95885183AA6}" destId="{4450BABD-EFCD-469E-984E-B49844486F77}" srcOrd="3" destOrd="0" presId="urn:microsoft.com/office/officeart/2008/layout/NameandTitleOrganizationalChart"/>
    <dgm:cxn modelId="{85CE9F94-DCCB-4F17-BBDD-4077DB228D0E}" type="presParOf" srcId="{4450BABD-EFCD-469E-984E-B49844486F77}" destId="{26E1B091-5EFD-478C-BF8B-40F904FCA3A1}" srcOrd="0" destOrd="0" presId="urn:microsoft.com/office/officeart/2008/layout/NameandTitleOrganizationalChart"/>
    <dgm:cxn modelId="{635ABC21-6D67-4E2A-BBB8-4A2B6B6F04C1}" type="presParOf" srcId="{26E1B091-5EFD-478C-BF8B-40F904FCA3A1}" destId="{E1401F6C-125E-427A-A8C5-9F689FD562B3}" srcOrd="0" destOrd="0" presId="urn:microsoft.com/office/officeart/2008/layout/NameandTitleOrganizationalChart"/>
    <dgm:cxn modelId="{2907DBCF-3631-45CE-AD01-C5D8A0F331E2}" type="presParOf" srcId="{26E1B091-5EFD-478C-BF8B-40F904FCA3A1}" destId="{5692C59C-3400-49CA-BB33-EE43E5B0DDFA}" srcOrd="1" destOrd="0" presId="urn:microsoft.com/office/officeart/2008/layout/NameandTitleOrganizationalChart"/>
    <dgm:cxn modelId="{D63FDE5E-BD03-4468-A900-2C6A29618B59}" type="presParOf" srcId="{26E1B091-5EFD-478C-BF8B-40F904FCA3A1}" destId="{CCB14D69-DB77-4A3A-9415-7C835921FDA8}" srcOrd="2" destOrd="0" presId="urn:microsoft.com/office/officeart/2008/layout/NameandTitleOrganizationalChart"/>
    <dgm:cxn modelId="{927F271C-802F-482E-B8D8-208B6F708AE6}" type="presParOf" srcId="{4450BABD-EFCD-469E-984E-B49844486F77}" destId="{0D25252E-3BB2-48C2-BD98-1799BF22A514}" srcOrd="1" destOrd="0" presId="urn:microsoft.com/office/officeart/2008/layout/NameandTitleOrganizationalChart"/>
    <dgm:cxn modelId="{AB035AFB-15FF-4770-A191-3361A106AFEF}" type="presParOf" srcId="{4450BABD-EFCD-469E-984E-B49844486F77}" destId="{49DDE51D-C927-470F-AC8F-D193C249EDFE}" srcOrd="2" destOrd="0" presId="urn:microsoft.com/office/officeart/2008/layout/NameandTitleOrganizationalChart"/>
    <dgm:cxn modelId="{482803D3-211A-40A7-B7FD-3795B2666208}" type="presParOf" srcId="{0A7CFD30-6639-407A-ABE0-D95885183AA6}" destId="{045C48F7-58A1-4FB5-9102-598BC1D21B5E}" srcOrd="4" destOrd="0" presId="urn:microsoft.com/office/officeart/2008/layout/NameandTitleOrganizationalChart"/>
    <dgm:cxn modelId="{7A38E93D-0795-4D1B-8DFB-80C44EB90438}" type="presParOf" srcId="{0A7CFD30-6639-407A-ABE0-D95885183AA6}" destId="{5AAAD2B6-1D37-461A-8589-ADB2EA1B856E}" srcOrd="5" destOrd="0" presId="urn:microsoft.com/office/officeart/2008/layout/NameandTitleOrganizationalChart"/>
    <dgm:cxn modelId="{A8BC3EA1-457A-4F13-B029-FBA6AB3FDC10}" type="presParOf" srcId="{5AAAD2B6-1D37-461A-8589-ADB2EA1B856E}" destId="{B644450E-AD16-402D-B5FA-4390693963D1}" srcOrd="0" destOrd="0" presId="urn:microsoft.com/office/officeart/2008/layout/NameandTitleOrganizationalChart"/>
    <dgm:cxn modelId="{AB3F86BF-74CC-4142-B832-CD208CC60F89}" type="presParOf" srcId="{B644450E-AD16-402D-B5FA-4390693963D1}" destId="{5D1DF7E4-98A1-4AE3-A9F2-B0B639A07A96}" srcOrd="0" destOrd="0" presId="urn:microsoft.com/office/officeart/2008/layout/NameandTitleOrganizationalChart"/>
    <dgm:cxn modelId="{218CF59E-83CB-48DE-A453-9D436C0C78E8}" type="presParOf" srcId="{B644450E-AD16-402D-B5FA-4390693963D1}" destId="{34AA167E-2275-40E1-9066-9508EE085167}" srcOrd="1" destOrd="0" presId="urn:microsoft.com/office/officeart/2008/layout/NameandTitleOrganizationalChart"/>
    <dgm:cxn modelId="{40CC76CA-E5F4-4B91-B283-914C83ADAB19}" type="presParOf" srcId="{B644450E-AD16-402D-B5FA-4390693963D1}" destId="{C8EB6CE2-435C-4EE7-AE37-E07D03C1824C}" srcOrd="2" destOrd="0" presId="urn:microsoft.com/office/officeart/2008/layout/NameandTitleOrganizationalChart"/>
    <dgm:cxn modelId="{DC58702B-CD8B-4C2F-B6B1-0994DA940E38}" type="presParOf" srcId="{5AAAD2B6-1D37-461A-8589-ADB2EA1B856E}" destId="{EA2CCFDB-39F1-4796-9B31-A2AB745FA55F}" srcOrd="1" destOrd="0" presId="urn:microsoft.com/office/officeart/2008/layout/NameandTitleOrganizationalChart"/>
    <dgm:cxn modelId="{2A74B235-27FE-44EF-A929-5EF5387F34C0}" type="presParOf" srcId="{5AAAD2B6-1D37-461A-8589-ADB2EA1B856E}" destId="{C0FE6985-B8BF-467D-A133-0AB54167D705}" srcOrd="2" destOrd="0" presId="urn:microsoft.com/office/officeart/2008/layout/NameandTitleOrganizationalChart"/>
    <dgm:cxn modelId="{AC67FAF7-E9DA-4D8C-9660-1C6BA2E863C0}" type="presParOf" srcId="{E22CD385-8EB4-43EE-81B2-2897B6630C42}" destId="{D809E719-1704-4D54-ACB5-C4C5EE96BB35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3ABC11-BB8D-40C1-80A4-44FB11F02F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A3ED9DD-4753-4788-8EB0-2B2FE34D87FE}">
      <dgm:prSet phldrT="[Texto]"/>
      <dgm:spPr/>
      <dgm:t>
        <a:bodyPr/>
        <a:lstStyle/>
        <a:p>
          <a:r>
            <a:rPr lang="pt-BR" dirty="0" smtClean="0"/>
            <a:t>RECURSOS</a:t>
          </a:r>
          <a:endParaRPr lang="pt-BR" dirty="0"/>
        </a:p>
      </dgm:t>
    </dgm:pt>
    <dgm:pt modelId="{AF53D97A-5572-4157-A111-3D3EDF3722A5}" type="parTrans" cxnId="{548E88A1-65E8-434F-A357-2F7DFC7C6C53}">
      <dgm:prSet/>
      <dgm:spPr/>
      <dgm:t>
        <a:bodyPr/>
        <a:lstStyle/>
        <a:p>
          <a:endParaRPr lang="pt-BR"/>
        </a:p>
      </dgm:t>
    </dgm:pt>
    <dgm:pt modelId="{677B359B-BBDB-4411-B8D3-B2E6F5696233}" type="sibTrans" cxnId="{548E88A1-65E8-434F-A357-2F7DFC7C6C53}">
      <dgm:prSet/>
      <dgm:spPr/>
      <dgm:t>
        <a:bodyPr/>
        <a:lstStyle/>
        <a:p>
          <a:endParaRPr lang="pt-BR"/>
        </a:p>
      </dgm:t>
    </dgm:pt>
    <dgm:pt modelId="{7ED9066A-5C5C-459F-83B7-8164F2FCE95F}">
      <dgm:prSet phldrT="[Texto]"/>
      <dgm:spPr/>
      <dgm:t>
        <a:bodyPr/>
        <a:lstStyle/>
        <a:p>
          <a:r>
            <a:rPr lang="pt-BR" dirty="0" smtClean="0"/>
            <a:t>Reconsideração</a:t>
          </a:r>
          <a:endParaRPr lang="pt-BR" dirty="0"/>
        </a:p>
      </dgm:t>
    </dgm:pt>
    <dgm:pt modelId="{B9D3D249-DFC6-4C74-A2A3-0ED42D90EC65}" type="parTrans" cxnId="{6BE3AFE1-CAFA-4EAE-913C-8C1C2E90AD47}">
      <dgm:prSet/>
      <dgm:spPr/>
      <dgm:t>
        <a:bodyPr/>
        <a:lstStyle/>
        <a:p>
          <a:endParaRPr lang="pt-BR"/>
        </a:p>
      </dgm:t>
    </dgm:pt>
    <dgm:pt modelId="{92B02412-705F-4552-9AC5-5D9A2954BC03}" type="sibTrans" cxnId="{6BE3AFE1-CAFA-4EAE-913C-8C1C2E90AD47}">
      <dgm:prSet/>
      <dgm:spPr/>
      <dgm:t>
        <a:bodyPr/>
        <a:lstStyle/>
        <a:p>
          <a:endParaRPr lang="pt-BR"/>
        </a:p>
      </dgm:t>
    </dgm:pt>
    <dgm:pt modelId="{B1A466D2-B117-4DA1-8F1F-1938C8F59F8C}">
      <dgm:prSet phldrT="[Texto]"/>
      <dgm:spPr/>
      <dgm:t>
        <a:bodyPr/>
        <a:lstStyle/>
        <a:p>
          <a:r>
            <a:rPr lang="pt-BR" dirty="0" smtClean="0"/>
            <a:t>Reexame</a:t>
          </a:r>
          <a:endParaRPr lang="pt-BR" dirty="0"/>
        </a:p>
      </dgm:t>
    </dgm:pt>
    <dgm:pt modelId="{91E53728-AB91-4F6A-9A2B-70E1FAAA1426}" type="parTrans" cxnId="{49353026-79BB-4AEB-B912-C6B436D2184F}">
      <dgm:prSet/>
      <dgm:spPr/>
      <dgm:t>
        <a:bodyPr/>
        <a:lstStyle/>
        <a:p>
          <a:endParaRPr lang="pt-BR"/>
        </a:p>
      </dgm:t>
    </dgm:pt>
    <dgm:pt modelId="{932C71B1-20CF-4F90-A147-8B1D7441EDFB}" type="sibTrans" cxnId="{49353026-79BB-4AEB-B912-C6B436D2184F}">
      <dgm:prSet/>
      <dgm:spPr/>
      <dgm:t>
        <a:bodyPr/>
        <a:lstStyle/>
        <a:p>
          <a:endParaRPr lang="pt-BR"/>
        </a:p>
      </dgm:t>
    </dgm:pt>
    <dgm:pt modelId="{7BDDF9D3-3D80-4900-9E7D-F7DCC9300B9A}">
      <dgm:prSet phldrT="[Texto]"/>
      <dgm:spPr/>
      <dgm:t>
        <a:bodyPr/>
        <a:lstStyle/>
        <a:p>
          <a:r>
            <a:rPr lang="pt-BR" dirty="0" smtClean="0"/>
            <a:t>Embargo de declaração</a:t>
          </a:r>
          <a:endParaRPr lang="pt-BR" dirty="0"/>
        </a:p>
      </dgm:t>
    </dgm:pt>
    <dgm:pt modelId="{E2DC31F5-3B28-4E80-816D-806A7742FBB5}" type="parTrans" cxnId="{D2302857-C252-4062-955D-012FB8975316}">
      <dgm:prSet/>
      <dgm:spPr/>
      <dgm:t>
        <a:bodyPr/>
        <a:lstStyle/>
        <a:p>
          <a:endParaRPr lang="pt-BR"/>
        </a:p>
      </dgm:t>
    </dgm:pt>
    <dgm:pt modelId="{63F75FF6-7682-477F-9CDD-0FF95B370B40}" type="sibTrans" cxnId="{D2302857-C252-4062-955D-012FB8975316}">
      <dgm:prSet/>
      <dgm:spPr/>
      <dgm:t>
        <a:bodyPr/>
        <a:lstStyle/>
        <a:p>
          <a:endParaRPr lang="pt-BR"/>
        </a:p>
      </dgm:t>
    </dgm:pt>
    <dgm:pt modelId="{59B345A5-3A91-4E44-838B-DB0DFA4F4DA6}">
      <dgm:prSet/>
      <dgm:spPr/>
      <dgm:t>
        <a:bodyPr/>
        <a:lstStyle/>
        <a:p>
          <a:r>
            <a:rPr lang="pt-BR" dirty="0" smtClean="0"/>
            <a:t>Revisão</a:t>
          </a:r>
          <a:endParaRPr lang="pt-BR" dirty="0"/>
        </a:p>
      </dgm:t>
    </dgm:pt>
    <dgm:pt modelId="{4A48CF47-AD26-48CD-AADD-B62B17C53324}" type="parTrans" cxnId="{D54E461E-00D9-427B-A07E-74D438218D12}">
      <dgm:prSet/>
      <dgm:spPr/>
      <dgm:t>
        <a:bodyPr/>
        <a:lstStyle/>
        <a:p>
          <a:endParaRPr lang="pt-BR"/>
        </a:p>
      </dgm:t>
    </dgm:pt>
    <dgm:pt modelId="{11762365-0DC2-46CA-9087-435F82E43F6F}" type="sibTrans" cxnId="{D54E461E-00D9-427B-A07E-74D438218D12}">
      <dgm:prSet/>
      <dgm:spPr/>
      <dgm:t>
        <a:bodyPr/>
        <a:lstStyle/>
        <a:p>
          <a:endParaRPr lang="pt-BR"/>
        </a:p>
      </dgm:t>
    </dgm:pt>
    <dgm:pt modelId="{C788EA13-F3DF-438A-A13C-A082A3AF1BEF}">
      <dgm:prSet/>
      <dgm:spPr/>
      <dgm:t>
        <a:bodyPr/>
        <a:lstStyle/>
        <a:p>
          <a:r>
            <a:rPr lang="pt-BR" dirty="0" smtClean="0"/>
            <a:t>Agravo</a:t>
          </a:r>
          <a:endParaRPr lang="pt-BR" dirty="0"/>
        </a:p>
      </dgm:t>
    </dgm:pt>
    <dgm:pt modelId="{0235EAA9-A577-4B71-BFF8-B14459880621}" type="parTrans" cxnId="{995DAEE1-4C43-458B-B478-268CD52D6B4E}">
      <dgm:prSet/>
      <dgm:spPr/>
      <dgm:t>
        <a:bodyPr/>
        <a:lstStyle/>
        <a:p>
          <a:endParaRPr lang="pt-BR"/>
        </a:p>
      </dgm:t>
    </dgm:pt>
    <dgm:pt modelId="{E7225740-8E31-4AFD-B4E8-6CD449C5940B}" type="sibTrans" cxnId="{995DAEE1-4C43-458B-B478-268CD52D6B4E}">
      <dgm:prSet/>
      <dgm:spPr/>
      <dgm:t>
        <a:bodyPr/>
        <a:lstStyle/>
        <a:p>
          <a:endParaRPr lang="pt-BR"/>
        </a:p>
      </dgm:t>
    </dgm:pt>
    <dgm:pt modelId="{55987C93-8ED5-4CBE-A788-210785CB253F}">
      <dgm:prSet/>
      <dgm:spPr/>
      <dgm:t>
        <a:bodyPr/>
        <a:lstStyle/>
        <a:p>
          <a:r>
            <a:rPr lang="pt-BR" dirty="0" smtClean="0"/>
            <a:t>De decisão definitiva de processo e tomada de contas</a:t>
          </a:r>
          <a:endParaRPr lang="pt-BR" dirty="0"/>
        </a:p>
      </dgm:t>
    </dgm:pt>
    <dgm:pt modelId="{0955790A-2F73-4011-A305-AB634C46CC52}" type="parTrans" cxnId="{99A491F2-98C5-4483-97DB-C04218812FAF}">
      <dgm:prSet/>
      <dgm:spPr/>
      <dgm:t>
        <a:bodyPr/>
        <a:lstStyle/>
        <a:p>
          <a:endParaRPr lang="pt-BR"/>
        </a:p>
      </dgm:t>
    </dgm:pt>
    <dgm:pt modelId="{7ADEE508-0849-4D57-BB02-D35F07ABA6C6}" type="sibTrans" cxnId="{99A491F2-98C5-4483-97DB-C04218812FAF}">
      <dgm:prSet/>
      <dgm:spPr/>
      <dgm:t>
        <a:bodyPr/>
        <a:lstStyle/>
        <a:p>
          <a:endParaRPr lang="pt-BR"/>
        </a:p>
      </dgm:t>
    </dgm:pt>
    <dgm:pt modelId="{F70EFB38-3AF1-4323-999A-A537F39DF2F7}" type="pres">
      <dgm:prSet presAssocID="{853ABC11-BB8D-40C1-80A4-44FB11F02F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BDFDBAA-1F93-420D-89B4-5E9315CE5F9B}" type="pres">
      <dgm:prSet presAssocID="{0A3ED9DD-4753-4788-8EB0-2B2FE34D87FE}" presName="root1" presStyleCnt="0"/>
      <dgm:spPr/>
    </dgm:pt>
    <dgm:pt modelId="{2EFF9E0B-7C35-4016-9A03-AEEB92ACD4AD}" type="pres">
      <dgm:prSet presAssocID="{0A3ED9DD-4753-4788-8EB0-2B2FE34D87F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1E00D63-008A-4D98-9275-73D9B2A80769}" type="pres">
      <dgm:prSet presAssocID="{0A3ED9DD-4753-4788-8EB0-2B2FE34D87FE}" presName="level2hierChild" presStyleCnt="0"/>
      <dgm:spPr/>
    </dgm:pt>
    <dgm:pt modelId="{74F423A1-BA54-4096-9186-B4E4DFDE5DCA}" type="pres">
      <dgm:prSet presAssocID="{B9D3D249-DFC6-4C74-A2A3-0ED42D90EC65}" presName="conn2-1" presStyleLbl="parChTrans1D2" presStyleIdx="0" presStyleCnt="5"/>
      <dgm:spPr/>
      <dgm:t>
        <a:bodyPr/>
        <a:lstStyle/>
        <a:p>
          <a:endParaRPr lang="pt-BR"/>
        </a:p>
      </dgm:t>
    </dgm:pt>
    <dgm:pt modelId="{8BE45CE8-25A9-4B9D-B216-98B76B203A96}" type="pres">
      <dgm:prSet presAssocID="{B9D3D249-DFC6-4C74-A2A3-0ED42D90EC65}" presName="connTx" presStyleLbl="parChTrans1D2" presStyleIdx="0" presStyleCnt="5"/>
      <dgm:spPr/>
      <dgm:t>
        <a:bodyPr/>
        <a:lstStyle/>
        <a:p>
          <a:endParaRPr lang="pt-BR"/>
        </a:p>
      </dgm:t>
    </dgm:pt>
    <dgm:pt modelId="{E822DBC1-4589-4AE1-8708-CAD6E813ADF7}" type="pres">
      <dgm:prSet presAssocID="{7ED9066A-5C5C-459F-83B7-8164F2FCE95F}" presName="root2" presStyleCnt="0"/>
      <dgm:spPr/>
    </dgm:pt>
    <dgm:pt modelId="{4D73CF3A-8777-469C-A64F-023F1C865527}" type="pres">
      <dgm:prSet presAssocID="{7ED9066A-5C5C-459F-83B7-8164F2FCE95F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9ABD2C7-FE22-49BF-A092-D654327A0A2B}" type="pres">
      <dgm:prSet presAssocID="{7ED9066A-5C5C-459F-83B7-8164F2FCE95F}" presName="level3hierChild" presStyleCnt="0"/>
      <dgm:spPr/>
    </dgm:pt>
    <dgm:pt modelId="{7CB31F2B-033C-456A-B330-C74F181B7314}" type="pres">
      <dgm:prSet presAssocID="{91E53728-AB91-4F6A-9A2B-70E1FAAA1426}" presName="conn2-1" presStyleLbl="parChTrans1D2" presStyleIdx="1" presStyleCnt="5"/>
      <dgm:spPr/>
      <dgm:t>
        <a:bodyPr/>
        <a:lstStyle/>
        <a:p>
          <a:endParaRPr lang="pt-BR"/>
        </a:p>
      </dgm:t>
    </dgm:pt>
    <dgm:pt modelId="{92A78911-8475-4F61-A7DE-C09872D7C87C}" type="pres">
      <dgm:prSet presAssocID="{91E53728-AB91-4F6A-9A2B-70E1FAAA1426}" presName="connTx" presStyleLbl="parChTrans1D2" presStyleIdx="1" presStyleCnt="5"/>
      <dgm:spPr/>
      <dgm:t>
        <a:bodyPr/>
        <a:lstStyle/>
        <a:p>
          <a:endParaRPr lang="pt-BR"/>
        </a:p>
      </dgm:t>
    </dgm:pt>
    <dgm:pt modelId="{30F1E33A-1209-4E1C-8B7F-D74D1BFEF1C6}" type="pres">
      <dgm:prSet presAssocID="{B1A466D2-B117-4DA1-8F1F-1938C8F59F8C}" presName="root2" presStyleCnt="0"/>
      <dgm:spPr/>
    </dgm:pt>
    <dgm:pt modelId="{86BD342C-3DA3-41BB-A84F-F7C7C918A244}" type="pres">
      <dgm:prSet presAssocID="{B1A466D2-B117-4DA1-8F1F-1938C8F59F8C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C7B3D92-2609-48A3-8944-86DFB8F790B0}" type="pres">
      <dgm:prSet presAssocID="{B1A466D2-B117-4DA1-8F1F-1938C8F59F8C}" presName="level3hierChild" presStyleCnt="0"/>
      <dgm:spPr/>
    </dgm:pt>
    <dgm:pt modelId="{DBA8D73E-B0CA-4222-A1C1-F4C78DAC35B1}" type="pres">
      <dgm:prSet presAssocID="{E2DC31F5-3B28-4E80-816D-806A7742FBB5}" presName="conn2-1" presStyleLbl="parChTrans1D2" presStyleIdx="2" presStyleCnt="5"/>
      <dgm:spPr/>
      <dgm:t>
        <a:bodyPr/>
        <a:lstStyle/>
        <a:p>
          <a:endParaRPr lang="pt-BR"/>
        </a:p>
      </dgm:t>
    </dgm:pt>
    <dgm:pt modelId="{7EB99AB2-B1A1-484B-8B96-20F9159D8223}" type="pres">
      <dgm:prSet presAssocID="{E2DC31F5-3B28-4E80-816D-806A7742FBB5}" presName="connTx" presStyleLbl="parChTrans1D2" presStyleIdx="2" presStyleCnt="5"/>
      <dgm:spPr/>
      <dgm:t>
        <a:bodyPr/>
        <a:lstStyle/>
        <a:p>
          <a:endParaRPr lang="pt-BR"/>
        </a:p>
      </dgm:t>
    </dgm:pt>
    <dgm:pt modelId="{CB5F7CC5-9F41-42D4-9EA9-F7E93E99E2B1}" type="pres">
      <dgm:prSet presAssocID="{7BDDF9D3-3D80-4900-9E7D-F7DCC9300B9A}" presName="root2" presStyleCnt="0"/>
      <dgm:spPr/>
    </dgm:pt>
    <dgm:pt modelId="{A846DBF2-3F73-44DE-99CD-125D5416BEA7}" type="pres">
      <dgm:prSet presAssocID="{7BDDF9D3-3D80-4900-9E7D-F7DCC9300B9A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7099F9D-6D42-4017-A142-349B0A438412}" type="pres">
      <dgm:prSet presAssocID="{7BDDF9D3-3D80-4900-9E7D-F7DCC9300B9A}" presName="level3hierChild" presStyleCnt="0"/>
      <dgm:spPr/>
    </dgm:pt>
    <dgm:pt modelId="{6D2DF0BD-0992-43B9-BAA7-BA2A79E8199A}" type="pres">
      <dgm:prSet presAssocID="{4A48CF47-AD26-48CD-AADD-B62B17C53324}" presName="conn2-1" presStyleLbl="parChTrans1D2" presStyleIdx="3" presStyleCnt="5"/>
      <dgm:spPr/>
      <dgm:t>
        <a:bodyPr/>
        <a:lstStyle/>
        <a:p>
          <a:endParaRPr lang="pt-BR"/>
        </a:p>
      </dgm:t>
    </dgm:pt>
    <dgm:pt modelId="{A7F8F6D8-A5EE-467D-A7E4-F5AF697296FF}" type="pres">
      <dgm:prSet presAssocID="{4A48CF47-AD26-48CD-AADD-B62B17C53324}" presName="connTx" presStyleLbl="parChTrans1D2" presStyleIdx="3" presStyleCnt="5"/>
      <dgm:spPr/>
      <dgm:t>
        <a:bodyPr/>
        <a:lstStyle/>
        <a:p>
          <a:endParaRPr lang="pt-BR"/>
        </a:p>
      </dgm:t>
    </dgm:pt>
    <dgm:pt modelId="{F45933E3-C8E0-47E0-B173-D4987B0BFDAE}" type="pres">
      <dgm:prSet presAssocID="{59B345A5-3A91-4E44-838B-DB0DFA4F4DA6}" presName="root2" presStyleCnt="0"/>
      <dgm:spPr/>
    </dgm:pt>
    <dgm:pt modelId="{6CD00AB7-0559-40B7-85E2-39F608AFB524}" type="pres">
      <dgm:prSet presAssocID="{59B345A5-3A91-4E44-838B-DB0DFA4F4DA6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AD371DD-BF49-4B85-8463-6D670BAE4B52}" type="pres">
      <dgm:prSet presAssocID="{59B345A5-3A91-4E44-838B-DB0DFA4F4DA6}" presName="level3hierChild" presStyleCnt="0"/>
      <dgm:spPr/>
    </dgm:pt>
    <dgm:pt modelId="{5F5A16F2-81D6-41A0-BBEA-BD9A2B39F444}" type="pres">
      <dgm:prSet presAssocID="{0955790A-2F73-4011-A305-AB634C46CC52}" presName="conn2-1" presStyleLbl="parChTrans1D3" presStyleIdx="0" presStyleCnt="1"/>
      <dgm:spPr/>
      <dgm:t>
        <a:bodyPr/>
        <a:lstStyle/>
        <a:p>
          <a:endParaRPr lang="pt-BR"/>
        </a:p>
      </dgm:t>
    </dgm:pt>
    <dgm:pt modelId="{24CB0980-5729-4BDB-ADD7-28EA91102DC1}" type="pres">
      <dgm:prSet presAssocID="{0955790A-2F73-4011-A305-AB634C46CC52}" presName="connTx" presStyleLbl="parChTrans1D3" presStyleIdx="0" presStyleCnt="1"/>
      <dgm:spPr/>
      <dgm:t>
        <a:bodyPr/>
        <a:lstStyle/>
        <a:p>
          <a:endParaRPr lang="pt-BR"/>
        </a:p>
      </dgm:t>
    </dgm:pt>
    <dgm:pt modelId="{823BD359-6523-415F-81CE-54033D5A7D2A}" type="pres">
      <dgm:prSet presAssocID="{55987C93-8ED5-4CBE-A788-210785CB253F}" presName="root2" presStyleCnt="0"/>
      <dgm:spPr/>
    </dgm:pt>
    <dgm:pt modelId="{845D7357-5001-419A-BCDC-51D852573A18}" type="pres">
      <dgm:prSet presAssocID="{55987C93-8ED5-4CBE-A788-210785CB253F}" presName="LevelTwoTextNode" presStyleLbl="node3" presStyleIdx="0" presStyleCnt="1" custScaleX="118125" custScaleY="12471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9FCD9A2-0323-44E8-AF6E-57A7D7D86FF8}" type="pres">
      <dgm:prSet presAssocID="{55987C93-8ED5-4CBE-A788-210785CB253F}" presName="level3hierChild" presStyleCnt="0"/>
      <dgm:spPr/>
    </dgm:pt>
    <dgm:pt modelId="{08A42A2F-3310-4C7A-BE35-CEFB68B336B3}" type="pres">
      <dgm:prSet presAssocID="{0235EAA9-A577-4B71-BFF8-B14459880621}" presName="conn2-1" presStyleLbl="parChTrans1D2" presStyleIdx="4" presStyleCnt="5"/>
      <dgm:spPr/>
      <dgm:t>
        <a:bodyPr/>
        <a:lstStyle/>
        <a:p>
          <a:endParaRPr lang="pt-BR"/>
        </a:p>
      </dgm:t>
    </dgm:pt>
    <dgm:pt modelId="{A4E883AB-6B15-4F2F-A048-C4FB5E3AFA65}" type="pres">
      <dgm:prSet presAssocID="{0235EAA9-A577-4B71-BFF8-B14459880621}" presName="connTx" presStyleLbl="parChTrans1D2" presStyleIdx="4" presStyleCnt="5"/>
      <dgm:spPr/>
      <dgm:t>
        <a:bodyPr/>
        <a:lstStyle/>
        <a:p>
          <a:endParaRPr lang="pt-BR"/>
        </a:p>
      </dgm:t>
    </dgm:pt>
    <dgm:pt modelId="{A6B0A2F0-837A-478B-B930-3FC3B34066D9}" type="pres">
      <dgm:prSet presAssocID="{C788EA13-F3DF-438A-A13C-A082A3AF1BEF}" presName="root2" presStyleCnt="0"/>
      <dgm:spPr/>
    </dgm:pt>
    <dgm:pt modelId="{62885B2C-9D81-4541-8A5E-A282BE4D3D68}" type="pres">
      <dgm:prSet presAssocID="{C788EA13-F3DF-438A-A13C-A082A3AF1BEF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E35A0A1-35F9-41F4-ADBE-BA66EE2648F1}" type="pres">
      <dgm:prSet presAssocID="{C788EA13-F3DF-438A-A13C-A082A3AF1BEF}" presName="level3hierChild" presStyleCnt="0"/>
      <dgm:spPr/>
    </dgm:pt>
  </dgm:ptLst>
  <dgm:cxnLst>
    <dgm:cxn modelId="{96DDBCC7-BC45-4A9F-90A3-DE54335F5775}" type="presOf" srcId="{E2DC31F5-3B28-4E80-816D-806A7742FBB5}" destId="{DBA8D73E-B0CA-4222-A1C1-F4C78DAC35B1}" srcOrd="0" destOrd="0" presId="urn:microsoft.com/office/officeart/2008/layout/HorizontalMultiLevelHierarchy"/>
    <dgm:cxn modelId="{C47E70FA-68B2-45D4-8CE3-264A3706818B}" type="presOf" srcId="{55987C93-8ED5-4CBE-A788-210785CB253F}" destId="{845D7357-5001-419A-BCDC-51D852573A18}" srcOrd="0" destOrd="0" presId="urn:microsoft.com/office/officeart/2008/layout/HorizontalMultiLevelHierarchy"/>
    <dgm:cxn modelId="{C5C48D77-04DC-483F-95A9-73BB5D646DC6}" type="presOf" srcId="{91E53728-AB91-4F6A-9A2B-70E1FAAA1426}" destId="{7CB31F2B-033C-456A-B330-C74F181B7314}" srcOrd="0" destOrd="0" presId="urn:microsoft.com/office/officeart/2008/layout/HorizontalMultiLevelHierarchy"/>
    <dgm:cxn modelId="{1FF33891-0C5F-4F11-B0E7-37F1D9044580}" type="presOf" srcId="{0955790A-2F73-4011-A305-AB634C46CC52}" destId="{24CB0980-5729-4BDB-ADD7-28EA91102DC1}" srcOrd="1" destOrd="0" presId="urn:microsoft.com/office/officeart/2008/layout/HorizontalMultiLevelHierarchy"/>
    <dgm:cxn modelId="{99A491F2-98C5-4483-97DB-C04218812FAF}" srcId="{59B345A5-3A91-4E44-838B-DB0DFA4F4DA6}" destId="{55987C93-8ED5-4CBE-A788-210785CB253F}" srcOrd="0" destOrd="0" parTransId="{0955790A-2F73-4011-A305-AB634C46CC52}" sibTransId="{7ADEE508-0849-4D57-BB02-D35F07ABA6C6}"/>
    <dgm:cxn modelId="{49353026-79BB-4AEB-B912-C6B436D2184F}" srcId="{0A3ED9DD-4753-4788-8EB0-2B2FE34D87FE}" destId="{B1A466D2-B117-4DA1-8F1F-1938C8F59F8C}" srcOrd="1" destOrd="0" parTransId="{91E53728-AB91-4F6A-9A2B-70E1FAAA1426}" sibTransId="{932C71B1-20CF-4F90-A147-8B1D7441EDFB}"/>
    <dgm:cxn modelId="{6BE3AFE1-CAFA-4EAE-913C-8C1C2E90AD47}" srcId="{0A3ED9DD-4753-4788-8EB0-2B2FE34D87FE}" destId="{7ED9066A-5C5C-459F-83B7-8164F2FCE95F}" srcOrd="0" destOrd="0" parTransId="{B9D3D249-DFC6-4C74-A2A3-0ED42D90EC65}" sibTransId="{92B02412-705F-4552-9AC5-5D9A2954BC03}"/>
    <dgm:cxn modelId="{67F6E343-80BD-478D-9EA0-7D2A295F8ED8}" type="presOf" srcId="{0235EAA9-A577-4B71-BFF8-B14459880621}" destId="{A4E883AB-6B15-4F2F-A048-C4FB5E3AFA65}" srcOrd="1" destOrd="0" presId="urn:microsoft.com/office/officeart/2008/layout/HorizontalMultiLevelHierarchy"/>
    <dgm:cxn modelId="{6970C0A2-1B26-4DAC-A7D7-9DE26CC8EB37}" type="presOf" srcId="{B9D3D249-DFC6-4C74-A2A3-0ED42D90EC65}" destId="{74F423A1-BA54-4096-9186-B4E4DFDE5DCA}" srcOrd="0" destOrd="0" presId="urn:microsoft.com/office/officeart/2008/layout/HorizontalMultiLevelHierarchy"/>
    <dgm:cxn modelId="{A9E5BF02-CA0D-4079-9F77-F262CBA11CFE}" type="presOf" srcId="{B9D3D249-DFC6-4C74-A2A3-0ED42D90EC65}" destId="{8BE45CE8-25A9-4B9D-B216-98B76B203A96}" srcOrd="1" destOrd="0" presId="urn:microsoft.com/office/officeart/2008/layout/HorizontalMultiLevelHierarchy"/>
    <dgm:cxn modelId="{7DCAA6D3-D91A-4D15-BB3C-5BD4E5CBAE63}" type="presOf" srcId="{0955790A-2F73-4011-A305-AB634C46CC52}" destId="{5F5A16F2-81D6-41A0-BBEA-BD9A2B39F444}" srcOrd="0" destOrd="0" presId="urn:microsoft.com/office/officeart/2008/layout/HorizontalMultiLevelHierarchy"/>
    <dgm:cxn modelId="{600E63DC-256A-4C53-81A5-71D0A8826E3E}" type="presOf" srcId="{4A48CF47-AD26-48CD-AADD-B62B17C53324}" destId="{6D2DF0BD-0992-43B9-BAA7-BA2A79E8199A}" srcOrd="0" destOrd="0" presId="urn:microsoft.com/office/officeart/2008/layout/HorizontalMultiLevelHierarchy"/>
    <dgm:cxn modelId="{995DAEE1-4C43-458B-B478-268CD52D6B4E}" srcId="{0A3ED9DD-4753-4788-8EB0-2B2FE34D87FE}" destId="{C788EA13-F3DF-438A-A13C-A082A3AF1BEF}" srcOrd="4" destOrd="0" parTransId="{0235EAA9-A577-4B71-BFF8-B14459880621}" sibTransId="{E7225740-8E31-4AFD-B4E8-6CD449C5940B}"/>
    <dgm:cxn modelId="{7F85ADDE-C4D0-476A-80DA-AA1A6CFEAE08}" type="presOf" srcId="{0235EAA9-A577-4B71-BFF8-B14459880621}" destId="{08A42A2F-3310-4C7A-BE35-CEFB68B336B3}" srcOrd="0" destOrd="0" presId="urn:microsoft.com/office/officeart/2008/layout/HorizontalMultiLevelHierarchy"/>
    <dgm:cxn modelId="{6446E573-F322-459D-AB86-34A56D78AC0F}" type="presOf" srcId="{91E53728-AB91-4F6A-9A2B-70E1FAAA1426}" destId="{92A78911-8475-4F61-A7DE-C09872D7C87C}" srcOrd="1" destOrd="0" presId="urn:microsoft.com/office/officeart/2008/layout/HorizontalMultiLevelHierarchy"/>
    <dgm:cxn modelId="{E27CE6DF-9B81-438C-AA98-9BAE0A13422E}" type="presOf" srcId="{7ED9066A-5C5C-459F-83B7-8164F2FCE95F}" destId="{4D73CF3A-8777-469C-A64F-023F1C865527}" srcOrd="0" destOrd="0" presId="urn:microsoft.com/office/officeart/2008/layout/HorizontalMultiLevelHierarchy"/>
    <dgm:cxn modelId="{548E88A1-65E8-434F-A357-2F7DFC7C6C53}" srcId="{853ABC11-BB8D-40C1-80A4-44FB11F02F7A}" destId="{0A3ED9DD-4753-4788-8EB0-2B2FE34D87FE}" srcOrd="0" destOrd="0" parTransId="{AF53D97A-5572-4157-A111-3D3EDF3722A5}" sibTransId="{677B359B-BBDB-4411-B8D3-B2E6F5696233}"/>
    <dgm:cxn modelId="{03913900-17A2-4521-B9D1-6F34FB59F8A9}" type="presOf" srcId="{B1A466D2-B117-4DA1-8F1F-1938C8F59F8C}" destId="{86BD342C-3DA3-41BB-A84F-F7C7C918A244}" srcOrd="0" destOrd="0" presId="urn:microsoft.com/office/officeart/2008/layout/HorizontalMultiLevelHierarchy"/>
    <dgm:cxn modelId="{D2302857-C252-4062-955D-012FB8975316}" srcId="{0A3ED9DD-4753-4788-8EB0-2B2FE34D87FE}" destId="{7BDDF9D3-3D80-4900-9E7D-F7DCC9300B9A}" srcOrd="2" destOrd="0" parTransId="{E2DC31F5-3B28-4E80-816D-806A7742FBB5}" sibTransId="{63F75FF6-7682-477F-9CDD-0FF95B370B40}"/>
    <dgm:cxn modelId="{66D3EE27-C2BC-4F7B-A7CA-90107F33C8C6}" type="presOf" srcId="{59B345A5-3A91-4E44-838B-DB0DFA4F4DA6}" destId="{6CD00AB7-0559-40B7-85E2-39F608AFB524}" srcOrd="0" destOrd="0" presId="urn:microsoft.com/office/officeart/2008/layout/HorizontalMultiLevelHierarchy"/>
    <dgm:cxn modelId="{675E0FE9-9796-4CE9-AF5D-C3C5FDE9BADE}" type="presOf" srcId="{853ABC11-BB8D-40C1-80A4-44FB11F02F7A}" destId="{F70EFB38-3AF1-4323-999A-A537F39DF2F7}" srcOrd="0" destOrd="0" presId="urn:microsoft.com/office/officeart/2008/layout/HorizontalMultiLevelHierarchy"/>
    <dgm:cxn modelId="{D54E461E-00D9-427B-A07E-74D438218D12}" srcId="{0A3ED9DD-4753-4788-8EB0-2B2FE34D87FE}" destId="{59B345A5-3A91-4E44-838B-DB0DFA4F4DA6}" srcOrd="3" destOrd="0" parTransId="{4A48CF47-AD26-48CD-AADD-B62B17C53324}" sibTransId="{11762365-0DC2-46CA-9087-435F82E43F6F}"/>
    <dgm:cxn modelId="{854AF02F-E274-4094-9CF2-C7DE907B290C}" type="presOf" srcId="{C788EA13-F3DF-438A-A13C-A082A3AF1BEF}" destId="{62885B2C-9D81-4541-8A5E-A282BE4D3D68}" srcOrd="0" destOrd="0" presId="urn:microsoft.com/office/officeart/2008/layout/HorizontalMultiLevelHierarchy"/>
    <dgm:cxn modelId="{7D9E1F2F-866B-41A5-A99B-3575286E87F1}" type="presOf" srcId="{4A48CF47-AD26-48CD-AADD-B62B17C53324}" destId="{A7F8F6D8-A5EE-467D-A7E4-F5AF697296FF}" srcOrd="1" destOrd="0" presId="urn:microsoft.com/office/officeart/2008/layout/HorizontalMultiLevelHierarchy"/>
    <dgm:cxn modelId="{4E0EDF58-C7BC-45DA-8345-C78AE811A4C2}" type="presOf" srcId="{7BDDF9D3-3D80-4900-9E7D-F7DCC9300B9A}" destId="{A846DBF2-3F73-44DE-99CD-125D5416BEA7}" srcOrd="0" destOrd="0" presId="urn:microsoft.com/office/officeart/2008/layout/HorizontalMultiLevelHierarchy"/>
    <dgm:cxn modelId="{40AA41DD-7D75-4194-98BA-5CEBA7C85745}" type="presOf" srcId="{E2DC31F5-3B28-4E80-816D-806A7742FBB5}" destId="{7EB99AB2-B1A1-484B-8B96-20F9159D8223}" srcOrd="1" destOrd="0" presId="urn:microsoft.com/office/officeart/2008/layout/HorizontalMultiLevelHierarchy"/>
    <dgm:cxn modelId="{99B5C4E2-D1BD-4AD1-B60E-E029409FFFC7}" type="presOf" srcId="{0A3ED9DD-4753-4788-8EB0-2B2FE34D87FE}" destId="{2EFF9E0B-7C35-4016-9A03-AEEB92ACD4AD}" srcOrd="0" destOrd="0" presId="urn:microsoft.com/office/officeart/2008/layout/HorizontalMultiLevelHierarchy"/>
    <dgm:cxn modelId="{0933936C-800B-48C8-9B6C-CFD8C7BA6D0A}" type="presParOf" srcId="{F70EFB38-3AF1-4323-999A-A537F39DF2F7}" destId="{1BDFDBAA-1F93-420D-89B4-5E9315CE5F9B}" srcOrd="0" destOrd="0" presId="urn:microsoft.com/office/officeart/2008/layout/HorizontalMultiLevelHierarchy"/>
    <dgm:cxn modelId="{646D386D-35CD-41A0-9683-22B9AA7DE1C6}" type="presParOf" srcId="{1BDFDBAA-1F93-420D-89B4-5E9315CE5F9B}" destId="{2EFF9E0B-7C35-4016-9A03-AEEB92ACD4AD}" srcOrd="0" destOrd="0" presId="urn:microsoft.com/office/officeart/2008/layout/HorizontalMultiLevelHierarchy"/>
    <dgm:cxn modelId="{4FF036F5-909D-4C91-AB33-5B6A181FB0E0}" type="presParOf" srcId="{1BDFDBAA-1F93-420D-89B4-5E9315CE5F9B}" destId="{81E00D63-008A-4D98-9275-73D9B2A80769}" srcOrd="1" destOrd="0" presId="urn:microsoft.com/office/officeart/2008/layout/HorizontalMultiLevelHierarchy"/>
    <dgm:cxn modelId="{FEE013D2-3992-4008-8FD8-5C839B9429FC}" type="presParOf" srcId="{81E00D63-008A-4D98-9275-73D9B2A80769}" destId="{74F423A1-BA54-4096-9186-B4E4DFDE5DCA}" srcOrd="0" destOrd="0" presId="urn:microsoft.com/office/officeart/2008/layout/HorizontalMultiLevelHierarchy"/>
    <dgm:cxn modelId="{1D77AD36-8524-4E3D-ABC0-52EE376C696B}" type="presParOf" srcId="{74F423A1-BA54-4096-9186-B4E4DFDE5DCA}" destId="{8BE45CE8-25A9-4B9D-B216-98B76B203A96}" srcOrd="0" destOrd="0" presId="urn:microsoft.com/office/officeart/2008/layout/HorizontalMultiLevelHierarchy"/>
    <dgm:cxn modelId="{E422204A-C76B-49E9-AE42-32B828F3143D}" type="presParOf" srcId="{81E00D63-008A-4D98-9275-73D9B2A80769}" destId="{E822DBC1-4589-4AE1-8708-CAD6E813ADF7}" srcOrd="1" destOrd="0" presId="urn:microsoft.com/office/officeart/2008/layout/HorizontalMultiLevelHierarchy"/>
    <dgm:cxn modelId="{BBDC35BF-798E-45D6-8DDD-41E8A274CD04}" type="presParOf" srcId="{E822DBC1-4589-4AE1-8708-CAD6E813ADF7}" destId="{4D73CF3A-8777-469C-A64F-023F1C865527}" srcOrd="0" destOrd="0" presId="urn:microsoft.com/office/officeart/2008/layout/HorizontalMultiLevelHierarchy"/>
    <dgm:cxn modelId="{C386F9E5-5711-4072-9009-19E60C8445C1}" type="presParOf" srcId="{E822DBC1-4589-4AE1-8708-CAD6E813ADF7}" destId="{09ABD2C7-FE22-49BF-A092-D654327A0A2B}" srcOrd="1" destOrd="0" presId="urn:microsoft.com/office/officeart/2008/layout/HorizontalMultiLevelHierarchy"/>
    <dgm:cxn modelId="{9BC7310D-F361-4E9F-9403-5C9B291EE4CA}" type="presParOf" srcId="{81E00D63-008A-4D98-9275-73D9B2A80769}" destId="{7CB31F2B-033C-456A-B330-C74F181B7314}" srcOrd="2" destOrd="0" presId="urn:microsoft.com/office/officeart/2008/layout/HorizontalMultiLevelHierarchy"/>
    <dgm:cxn modelId="{BE003A68-5476-46D0-9FDB-F4FB74013F6A}" type="presParOf" srcId="{7CB31F2B-033C-456A-B330-C74F181B7314}" destId="{92A78911-8475-4F61-A7DE-C09872D7C87C}" srcOrd="0" destOrd="0" presId="urn:microsoft.com/office/officeart/2008/layout/HorizontalMultiLevelHierarchy"/>
    <dgm:cxn modelId="{8DBABF02-3647-4387-8166-345BFAABA6CD}" type="presParOf" srcId="{81E00D63-008A-4D98-9275-73D9B2A80769}" destId="{30F1E33A-1209-4E1C-8B7F-D74D1BFEF1C6}" srcOrd="3" destOrd="0" presId="urn:microsoft.com/office/officeart/2008/layout/HorizontalMultiLevelHierarchy"/>
    <dgm:cxn modelId="{95F27032-7A7C-4543-9D1E-1DE7C421EF8C}" type="presParOf" srcId="{30F1E33A-1209-4E1C-8B7F-D74D1BFEF1C6}" destId="{86BD342C-3DA3-41BB-A84F-F7C7C918A244}" srcOrd="0" destOrd="0" presId="urn:microsoft.com/office/officeart/2008/layout/HorizontalMultiLevelHierarchy"/>
    <dgm:cxn modelId="{6B765685-D16E-47CD-807B-5FB2169D336B}" type="presParOf" srcId="{30F1E33A-1209-4E1C-8B7F-D74D1BFEF1C6}" destId="{2C7B3D92-2609-48A3-8944-86DFB8F790B0}" srcOrd="1" destOrd="0" presId="urn:microsoft.com/office/officeart/2008/layout/HorizontalMultiLevelHierarchy"/>
    <dgm:cxn modelId="{A6DCEEEE-3F10-441C-832E-40F24FF5E5AB}" type="presParOf" srcId="{81E00D63-008A-4D98-9275-73D9B2A80769}" destId="{DBA8D73E-B0CA-4222-A1C1-F4C78DAC35B1}" srcOrd="4" destOrd="0" presId="urn:microsoft.com/office/officeart/2008/layout/HorizontalMultiLevelHierarchy"/>
    <dgm:cxn modelId="{9EDFF0A0-6B45-45E5-B405-B803A1EC4178}" type="presParOf" srcId="{DBA8D73E-B0CA-4222-A1C1-F4C78DAC35B1}" destId="{7EB99AB2-B1A1-484B-8B96-20F9159D8223}" srcOrd="0" destOrd="0" presId="urn:microsoft.com/office/officeart/2008/layout/HorizontalMultiLevelHierarchy"/>
    <dgm:cxn modelId="{11C5C5E7-A345-4DA2-9CC7-E50C418B4518}" type="presParOf" srcId="{81E00D63-008A-4D98-9275-73D9B2A80769}" destId="{CB5F7CC5-9F41-42D4-9EA9-F7E93E99E2B1}" srcOrd="5" destOrd="0" presId="urn:microsoft.com/office/officeart/2008/layout/HorizontalMultiLevelHierarchy"/>
    <dgm:cxn modelId="{AFD843CA-F0FC-4B83-81E0-BA23704A0C8B}" type="presParOf" srcId="{CB5F7CC5-9F41-42D4-9EA9-F7E93E99E2B1}" destId="{A846DBF2-3F73-44DE-99CD-125D5416BEA7}" srcOrd="0" destOrd="0" presId="urn:microsoft.com/office/officeart/2008/layout/HorizontalMultiLevelHierarchy"/>
    <dgm:cxn modelId="{2F4DE11E-B7EC-4986-B86B-D3CBDB91CF84}" type="presParOf" srcId="{CB5F7CC5-9F41-42D4-9EA9-F7E93E99E2B1}" destId="{A7099F9D-6D42-4017-A142-349B0A438412}" srcOrd="1" destOrd="0" presId="urn:microsoft.com/office/officeart/2008/layout/HorizontalMultiLevelHierarchy"/>
    <dgm:cxn modelId="{B3CC7C52-BE5A-4FC3-A572-8831B1EFC701}" type="presParOf" srcId="{81E00D63-008A-4D98-9275-73D9B2A80769}" destId="{6D2DF0BD-0992-43B9-BAA7-BA2A79E8199A}" srcOrd="6" destOrd="0" presId="urn:microsoft.com/office/officeart/2008/layout/HorizontalMultiLevelHierarchy"/>
    <dgm:cxn modelId="{FF8BD0F6-34AF-441A-B6C7-4D4D6EAB7A0A}" type="presParOf" srcId="{6D2DF0BD-0992-43B9-BAA7-BA2A79E8199A}" destId="{A7F8F6D8-A5EE-467D-A7E4-F5AF697296FF}" srcOrd="0" destOrd="0" presId="urn:microsoft.com/office/officeart/2008/layout/HorizontalMultiLevelHierarchy"/>
    <dgm:cxn modelId="{4D836272-92A3-4BBB-92F6-A2CDC6AD9679}" type="presParOf" srcId="{81E00D63-008A-4D98-9275-73D9B2A80769}" destId="{F45933E3-C8E0-47E0-B173-D4987B0BFDAE}" srcOrd="7" destOrd="0" presId="urn:microsoft.com/office/officeart/2008/layout/HorizontalMultiLevelHierarchy"/>
    <dgm:cxn modelId="{C9318CD8-B9B3-411A-B8DD-DA40F2A37A18}" type="presParOf" srcId="{F45933E3-C8E0-47E0-B173-D4987B0BFDAE}" destId="{6CD00AB7-0559-40B7-85E2-39F608AFB524}" srcOrd="0" destOrd="0" presId="urn:microsoft.com/office/officeart/2008/layout/HorizontalMultiLevelHierarchy"/>
    <dgm:cxn modelId="{28881943-4007-4428-8309-A1CBA758681D}" type="presParOf" srcId="{F45933E3-C8E0-47E0-B173-D4987B0BFDAE}" destId="{9AD371DD-BF49-4B85-8463-6D670BAE4B52}" srcOrd="1" destOrd="0" presId="urn:microsoft.com/office/officeart/2008/layout/HorizontalMultiLevelHierarchy"/>
    <dgm:cxn modelId="{51C9B9B3-4820-4F6F-B3A6-6CD388E409D3}" type="presParOf" srcId="{9AD371DD-BF49-4B85-8463-6D670BAE4B52}" destId="{5F5A16F2-81D6-41A0-BBEA-BD9A2B39F444}" srcOrd="0" destOrd="0" presId="urn:microsoft.com/office/officeart/2008/layout/HorizontalMultiLevelHierarchy"/>
    <dgm:cxn modelId="{4E405B9C-B826-4CAD-9BFC-F93FC0EBEE1E}" type="presParOf" srcId="{5F5A16F2-81D6-41A0-BBEA-BD9A2B39F444}" destId="{24CB0980-5729-4BDB-ADD7-28EA91102DC1}" srcOrd="0" destOrd="0" presId="urn:microsoft.com/office/officeart/2008/layout/HorizontalMultiLevelHierarchy"/>
    <dgm:cxn modelId="{228DE1FA-5A25-4953-8AFC-79695230E30D}" type="presParOf" srcId="{9AD371DD-BF49-4B85-8463-6D670BAE4B52}" destId="{823BD359-6523-415F-81CE-54033D5A7D2A}" srcOrd="1" destOrd="0" presId="urn:microsoft.com/office/officeart/2008/layout/HorizontalMultiLevelHierarchy"/>
    <dgm:cxn modelId="{C3C878FE-2742-438E-A4A6-EB36C905A97D}" type="presParOf" srcId="{823BD359-6523-415F-81CE-54033D5A7D2A}" destId="{845D7357-5001-419A-BCDC-51D852573A18}" srcOrd="0" destOrd="0" presId="urn:microsoft.com/office/officeart/2008/layout/HorizontalMultiLevelHierarchy"/>
    <dgm:cxn modelId="{4C0FFBFB-497E-4BCC-A3B1-3AEFD55D9A38}" type="presParOf" srcId="{823BD359-6523-415F-81CE-54033D5A7D2A}" destId="{39FCD9A2-0323-44E8-AF6E-57A7D7D86FF8}" srcOrd="1" destOrd="0" presId="urn:microsoft.com/office/officeart/2008/layout/HorizontalMultiLevelHierarchy"/>
    <dgm:cxn modelId="{4CDDC113-93AB-4F3B-A86F-4D5645933C3E}" type="presParOf" srcId="{81E00D63-008A-4D98-9275-73D9B2A80769}" destId="{08A42A2F-3310-4C7A-BE35-CEFB68B336B3}" srcOrd="8" destOrd="0" presId="urn:microsoft.com/office/officeart/2008/layout/HorizontalMultiLevelHierarchy"/>
    <dgm:cxn modelId="{7520C9B8-96CD-4796-BE54-7DD2A288FF42}" type="presParOf" srcId="{08A42A2F-3310-4C7A-BE35-CEFB68B336B3}" destId="{A4E883AB-6B15-4F2F-A048-C4FB5E3AFA65}" srcOrd="0" destOrd="0" presId="urn:microsoft.com/office/officeart/2008/layout/HorizontalMultiLevelHierarchy"/>
    <dgm:cxn modelId="{083B381A-C479-4677-9493-51D3AFD3AD99}" type="presParOf" srcId="{81E00D63-008A-4D98-9275-73D9B2A80769}" destId="{A6B0A2F0-837A-478B-B930-3FC3B34066D9}" srcOrd="9" destOrd="0" presId="urn:microsoft.com/office/officeart/2008/layout/HorizontalMultiLevelHierarchy"/>
    <dgm:cxn modelId="{4BE14672-6254-449B-AF71-21900EA3F625}" type="presParOf" srcId="{A6B0A2F0-837A-478B-B930-3FC3B34066D9}" destId="{62885B2C-9D81-4541-8A5E-A282BE4D3D68}" srcOrd="0" destOrd="0" presId="urn:microsoft.com/office/officeart/2008/layout/HorizontalMultiLevelHierarchy"/>
    <dgm:cxn modelId="{97FCE09C-ADE5-41EB-B92F-22F505F233A2}" type="presParOf" srcId="{A6B0A2F0-837A-478B-B930-3FC3B34066D9}" destId="{8E35A0A1-35F9-41F4-ADBE-BA66EE2648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46854-197C-428C-AAC4-481FA2851632}">
      <dsp:nvSpPr>
        <dsp:cNvPr id="0" name=""/>
        <dsp:cNvSpPr/>
      </dsp:nvSpPr>
      <dsp:spPr>
        <a:xfrm>
          <a:off x="809318" y="1385038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TCE</a:t>
          </a:r>
          <a:endParaRPr lang="pt-BR" sz="1300" kern="1200" dirty="0"/>
        </a:p>
      </dsp:txBody>
      <dsp:txXfrm>
        <a:off x="826946" y="1402666"/>
        <a:ext cx="1168504" cy="566624"/>
      </dsp:txXfrm>
    </dsp:sp>
    <dsp:sp modelId="{6BFB118A-CB21-4F88-8BD7-9E23F18828BC}">
      <dsp:nvSpPr>
        <dsp:cNvPr id="0" name=""/>
        <dsp:cNvSpPr/>
      </dsp:nvSpPr>
      <dsp:spPr>
        <a:xfrm>
          <a:off x="2013079" y="1673695"/>
          <a:ext cx="48150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81504" y="12282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241794" y="1673940"/>
        <a:ext cx="24075" cy="24075"/>
      </dsp:txXfrm>
    </dsp:sp>
    <dsp:sp modelId="{CA746378-FB18-406E-B9B2-C446D2F33BD8}">
      <dsp:nvSpPr>
        <dsp:cNvPr id="0" name=""/>
        <dsp:cNvSpPr/>
      </dsp:nvSpPr>
      <dsp:spPr>
        <a:xfrm>
          <a:off x="2494583" y="1385038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Processo Administrativo</a:t>
          </a:r>
          <a:endParaRPr lang="pt-BR" sz="1300" kern="1200" dirty="0"/>
        </a:p>
      </dsp:txBody>
      <dsp:txXfrm>
        <a:off x="2512211" y="1402666"/>
        <a:ext cx="1168504" cy="566624"/>
      </dsp:txXfrm>
    </dsp:sp>
    <dsp:sp modelId="{9571FB8D-081D-424F-96CE-531D0D3AF61B}">
      <dsp:nvSpPr>
        <dsp:cNvPr id="0" name=""/>
        <dsp:cNvSpPr/>
      </dsp:nvSpPr>
      <dsp:spPr>
        <a:xfrm rot="17350740">
          <a:off x="3206259" y="981533"/>
          <a:ext cx="146567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465674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902455" y="957174"/>
        <a:ext cx="73283" cy="73283"/>
      </dsp:txXfrm>
    </dsp:sp>
    <dsp:sp modelId="{50C38EA0-6D9A-4F62-992E-27ACD6EAA93D}">
      <dsp:nvSpPr>
        <dsp:cNvPr id="0" name=""/>
        <dsp:cNvSpPr/>
      </dsp:nvSpPr>
      <dsp:spPr>
        <a:xfrm>
          <a:off x="4179849" y="713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Devidamente formalizado</a:t>
          </a:r>
          <a:endParaRPr lang="pt-BR" sz="1300" kern="1200" dirty="0"/>
        </a:p>
      </dsp:txBody>
      <dsp:txXfrm>
        <a:off x="4197477" y="18341"/>
        <a:ext cx="1168504" cy="566624"/>
      </dsp:txXfrm>
    </dsp:sp>
    <dsp:sp modelId="{AE81110E-F1CB-47BA-BB38-CE0088DD709F}">
      <dsp:nvSpPr>
        <dsp:cNvPr id="0" name=""/>
        <dsp:cNvSpPr/>
      </dsp:nvSpPr>
      <dsp:spPr>
        <a:xfrm rot="18289469">
          <a:off x="3517512" y="1327614"/>
          <a:ext cx="843169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43169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918017" y="1318818"/>
        <a:ext cx="42158" cy="42158"/>
      </dsp:txXfrm>
    </dsp:sp>
    <dsp:sp modelId="{60959CA6-D654-42E7-B235-822017B605F3}">
      <dsp:nvSpPr>
        <dsp:cNvPr id="0" name=""/>
        <dsp:cNvSpPr/>
      </dsp:nvSpPr>
      <dsp:spPr>
        <a:xfrm>
          <a:off x="4179849" y="692875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Rito próprio</a:t>
          </a:r>
        </a:p>
      </dsp:txBody>
      <dsp:txXfrm>
        <a:off x="4197477" y="710503"/>
        <a:ext cx="1168504" cy="566624"/>
      </dsp:txXfrm>
    </dsp:sp>
    <dsp:sp modelId="{9B136FFF-7613-4C4A-9D07-AB2582614B30}">
      <dsp:nvSpPr>
        <dsp:cNvPr id="0" name=""/>
        <dsp:cNvSpPr/>
      </dsp:nvSpPr>
      <dsp:spPr>
        <a:xfrm>
          <a:off x="3698344" y="1673695"/>
          <a:ext cx="48150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81504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927059" y="1673940"/>
        <a:ext cx="24075" cy="24075"/>
      </dsp:txXfrm>
    </dsp:sp>
    <dsp:sp modelId="{27043BA6-2010-4247-9F0C-9ADC3F61FB13}">
      <dsp:nvSpPr>
        <dsp:cNvPr id="0" name=""/>
        <dsp:cNvSpPr/>
      </dsp:nvSpPr>
      <dsp:spPr>
        <a:xfrm>
          <a:off x="4179849" y="1385038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Apurar responsabilidade</a:t>
          </a:r>
          <a:endParaRPr lang="pt-BR" sz="1300" kern="1200" dirty="0"/>
        </a:p>
      </dsp:txBody>
      <dsp:txXfrm>
        <a:off x="4197477" y="1402666"/>
        <a:ext cx="1168504" cy="566624"/>
      </dsp:txXfrm>
    </dsp:sp>
    <dsp:sp modelId="{F51CE3FC-2ADC-4CFC-8472-56A687A99C6E}">
      <dsp:nvSpPr>
        <dsp:cNvPr id="0" name=""/>
        <dsp:cNvSpPr/>
      </dsp:nvSpPr>
      <dsp:spPr>
        <a:xfrm rot="3310531">
          <a:off x="3517512" y="2019777"/>
          <a:ext cx="843169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43169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918017" y="2010980"/>
        <a:ext cx="42158" cy="42158"/>
      </dsp:txXfrm>
    </dsp:sp>
    <dsp:sp modelId="{37E3E895-0114-4DF6-9F43-D37517E22381}">
      <dsp:nvSpPr>
        <dsp:cNvPr id="0" name=""/>
        <dsp:cNvSpPr/>
      </dsp:nvSpPr>
      <dsp:spPr>
        <a:xfrm>
          <a:off x="4179849" y="2077200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Por ocorrência de dano à Adm. Pública</a:t>
          </a:r>
          <a:endParaRPr lang="pt-BR" sz="1300" kern="1200" dirty="0"/>
        </a:p>
      </dsp:txBody>
      <dsp:txXfrm>
        <a:off x="4197477" y="2094828"/>
        <a:ext cx="1168504" cy="566624"/>
      </dsp:txXfrm>
    </dsp:sp>
    <dsp:sp modelId="{0B78386E-DC0D-499A-B219-75114162D4E8}">
      <dsp:nvSpPr>
        <dsp:cNvPr id="0" name=""/>
        <dsp:cNvSpPr/>
      </dsp:nvSpPr>
      <dsp:spPr>
        <a:xfrm rot="4249260">
          <a:off x="3206259" y="2365858"/>
          <a:ext cx="146567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465674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902455" y="2341499"/>
        <a:ext cx="73283" cy="73283"/>
      </dsp:txXfrm>
    </dsp:sp>
    <dsp:sp modelId="{B1AED374-F096-45A3-AAB5-3DE1004AD6E2}">
      <dsp:nvSpPr>
        <dsp:cNvPr id="0" name=""/>
        <dsp:cNvSpPr/>
      </dsp:nvSpPr>
      <dsp:spPr>
        <a:xfrm>
          <a:off x="4179849" y="2769363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Com apuração</a:t>
          </a:r>
          <a:endParaRPr lang="pt-BR" sz="1300" kern="1200" dirty="0"/>
        </a:p>
      </dsp:txBody>
      <dsp:txXfrm>
        <a:off x="4197477" y="2786991"/>
        <a:ext cx="1168504" cy="566624"/>
      </dsp:txXfrm>
    </dsp:sp>
    <dsp:sp modelId="{19B2BC10-9AFD-4161-AACC-9B9BE29A05EF}">
      <dsp:nvSpPr>
        <dsp:cNvPr id="0" name=""/>
        <dsp:cNvSpPr/>
      </dsp:nvSpPr>
      <dsp:spPr>
        <a:xfrm rot="17692822">
          <a:off x="5052130" y="2538899"/>
          <a:ext cx="1144463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144463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595750" y="2522570"/>
        <a:ext cx="57223" cy="57223"/>
      </dsp:txXfrm>
    </dsp:sp>
    <dsp:sp modelId="{22AD667F-BBD2-4AD2-885D-99878A1FE03D}">
      <dsp:nvSpPr>
        <dsp:cNvPr id="0" name=""/>
        <dsp:cNvSpPr/>
      </dsp:nvSpPr>
      <dsp:spPr>
        <a:xfrm>
          <a:off x="5865114" y="1731119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Fatos</a:t>
          </a:r>
          <a:endParaRPr lang="pt-BR" sz="1300" kern="1200" dirty="0"/>
        </a:p>
      </dsp:txBody>
      <dsp:txXfrm>
        <a:off x="5882742" y="1748747"/>
        <a:ext cx="1168504" cy="566624"/>
      </dsp:txXfrm>
    </dsp:sp>
    <dsp:sp modelId="{3A07FA73-2878-494D-9392-D43BB7D099E0}">
      <dsp:nvSpPr>
        <dsp:cNvPr id="0" name=""/>
        <dsp:cNvSpPr/>
      </dsp:nvSpPr>
      <dsp:spPr>
        <a:xfrm rot="19457599">
          <a:off x="5327875" y="2884980"/>
          <a:ext cx="59297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92974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609537" y="2882438"/>
        <a:ext cx="29648" cy="29648"/>
      </dsp:txXfrm>
    </dsp:sp>
    <dsp:sp modelId="{BADBCE91-8208-4124-8DA5-B61744FDB956}">
      <dsp:nvSpPr>
        <dsp:cNvPr id="0" name=""/>
        <dsp:cNvSpPr/>
      </dsp:nvSpPr>
      <dsp:spPr>
        <a:xfrm>
          <a:off x="5865114" y="2423282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Quantificação do dano</a:t>
          </a:r>
          <a:endParaRPr lang="pt-BR" sz="1300" kern="1200" dirty="0"/>
        </a:p>
      </dsp:txBody>
      <dsp:txXfrm>
        <a:off x="5882742" y="2440910"/>
        <a:ext cx="1168504" cy="566624"/>
      </dsp:txXfrm>
    </dsp:sp>
    <dsp:sp modelId="{0125FDBF-3B03-4761-9E06-97FF1EF988AE}">
      <dsp:nvSpPr>
        <dsp:cNvPr id="0" name=""/>
        <dsp:cNvSpPr/>
      </dsp:nvSpPr>
      <dsp:spPr>
        <a:xfrm rot="2142401">
          <a:off x="5327875" y="3231061"/>
          <a:ext cx="59297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92974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609537" y="3228519"/>
        <a:ext cx="29648" cy="29648"/>
      </dsp:txXfrm>
    </dsp:sp>
    <dsp:sp modelId="{2C39D68A-B7AE-435F-B2CA-8A640FCECD12}">
      <dsp:nvSpPr>
        <dsp:cNvPr id="0" name=""/>
        <dsp:cNvSpPr/>
      </dsp:nvSpPr>
      <dsp:spPr>
        <a:xfrm>
          <a:off x="5865114" y="3115444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Identificação dos responsáveis</a:t>
          </a:r>
          <a:endParaRPr lang="pt-BR" sz="1300" kern="1200" dirty="0"/>
        </a:p>
      </dsp:txBody>
      <dsp:txXfrm>
        <a:off x="5882742" y="3133072"/>
        <a:ext cx="1168504" cy="566624"/>
      </dsp:txXfrm>
    </dsp:sp>
    <dsp:sp modelId="{E6D9F678-0D24-4FDC-AB10-4BD26995F83F}">
      <dsp:nvSpPr>
        <dsp:cNvPr id="0" name=""/>
        <dsp:cNvSpPr/>
      </dsp:nvSpPr>
      <dsp:spPr>
        <a:xfrm rot="3907178">
          <a:off x="5052130" y="3577142"/>
          <a:ext cx="1144463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144463" y="12282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595750" y="3560813"/>
        <a:ext cx="57223" cy="57223"/>
      </dsp:txXfrm>
    </dsp:sp>
    <dsp:sp modelId="{EEE6C90E-3099-41A4-99C8-426874B8D3DB}">
      <dsp:nvSpPr>
        <dsp:cNvPr id="0" name=""/>
        <dsp:cNvSpPr/>
      </dsp:nvSpPr>
      <dsp:spPr>
        <a:xfrm>
          <a:off x="5865114" y="3807607"/>
          <a:ext cx="1203760" cy="601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Visando  ressarcir Erário</a:t>
          </a:r>
          <a:endParaRPr lang="pt-BR" sz="1300" kern="1200" dirty="0"/>
        </a:p>
      </dsp:txBody>
      <dsp:txXfrm>
        <a:off x="5882742" y="3825235"/>
        <a:ext cx="1168504" cy="5666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8E02F-6BBE-40F3-8AD7-4541F9C85422}">
      <dsp:nvSpPr>
        <dsp:cNvPr id="0" name=""/>
        <dsp:cNvSpPr/>
      </dsp:nvSpPr>
      <dsp:spPr>
        <a:xfrm rot="5400000">
          <a:off x="3199170" y="101500"/>
          <a:ext cx="1549491" cy="134805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Processo Legal</a:t>
          </a:r>
          <a:endParaRPr lang="pt-BR" sz="1400" kern="1200" dirty="0"/>
        </a:p>
      </dsp:txBody>
      <dsp:txXfrm rot="-5400000">
        <a:off x="3509959" y="242245"/>
        <a:ext cx="927913" cy="1066567"/>
      </dsp:txXfrm>
    </dsp:sp>
    <dsp:sp modelId="{DB534C1E-28FB-4994-9ACD-BC4200CEC1F0}">
      <dsp:nvSpPr>
        <dsp:cNvPr id="0" name=""/>
        <dsp:cNvSpPr/>
      </dsp:nvSpPr>
      <dsp:spPr>
        <a:xfrm>
          <a:off x="4688851" y="310681"/>
          <a:ext cx="1729232" cy="929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204787-5D4D-4B1B-AEDE-AEA2E5E6A160}">
      <dsp:nvSpPr>
        <dsp:cNvPr id="0" name=""/>
        <dsp:cNvSpPr/>
      </dsp:nvSpPr>
      <dsp:spPr>
        <a:xfrm rot="5400000">
          <a:off x="1743268" y="101500"/>
          <a:ext cx="1549491" cy="134805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Racionalidade Administrativa</a:t>
          </a:r>
          <a:endParaRPr lang="pt-BR" sz="1200" kern="1200" dirty="0"/>
        </a:p>
      </dsp:txBody>
      <dsp:txXfrm rot="-5400000">
        <a:off x="2054057" y="242245"/>
        <a:ext cx="927913" cy="1066567"/>
      </dsp:txXfrm>
    </dsp:sp>
    <dsp:sp modelId="{77C97F4B-DC79-493B-9094-A7C9E0225D8C}">
      <dsp:nvSpPr>
        <dsp:cNvPr id="0" name=""/>
        <dsp:cNvSpPr/>
      </dsp:nvSpPr>
      <dsp:spPr>
        <a:xfrm rot="5400000">
          <a:off x="2468430" y="1416708"/>
          <a:ext cx="1549491" cy="134805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Celeridade</a:t>
          </a:r>
          <a:endParaRPr lang="pt-BR" sz="1400" kern="1200" dirty="0"/>
        </a:p>
      </dsp:txBody>
      <dsp:txXfrm rot="-5400000">
        <a:off x="2779219" y="1557453"/>
        <a:ext cx="927913" cy="1066567"/>
      </dsp:txXfrm>
    </dsp:sp>
    <dsp:sp modelId="{B9D1F577-E304-4A43-A546-FD13F609811D}">
      <dsp:nvSpPr>
        <dsp:cNvPr id="0" name=""/>
        <dsp:cNvSpPr/>
      </dsp:nvSpPr>
      <dsp:spPr>
        <a:xfrm>
          <a:off x="839914" y="1625890"/>
          <a:ext cx="1673450" cy="929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5425D-5AED-4357-86B4-254E23DBAD73}">
      <dsp:nvSpPr>
        <dsp:cNvPr id="0" name=""/>
        <dsp:cNvSpPr/>
      </dsp:nvSpPr>
      <dsp:spPr>
        <a:xfrm rot="5400000">
          <a:off x="3924332" y="1416708"/>
          <a:ext cx="1549491" cy="134805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Economia Processual</a:t>
          </a:r>
          <a:endParaRPr lang="pt-BR" sz="1400" kern="1200" dirty="0"/>
        </a:p>
      </dsp:txBody>
      <dsp:txXfrm rot="-5400000">
        <a:off x="4235121" y="1557453"/>
        <a:ext cx="927913" cy="1066567"/>
      </dsp:txXfrm>
    </dsp:sp>
    <dsp:sp modelId="{126ED8E9-F2F2-44EF-88A5-71C489A85520}">
      <dsp:nvSpPr>
        <dsp:cNvPr id="0" name=""/>
        <dsp:cNvSpPr/>
      </dsp:nvSpPr>
      <dsp:spPr>
        <a:xfrm rot="5400000">
          <a:off x="3199170" y="2731917"/>
          <a:ext cx="1549491" cy="134805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Ampla Defesa</a:t>
          </a:r>
          <a:endParaRPr lang="pt-BR" sz="1400" kern="1200" dirty="0"/>
        </a:p>
      </dsp:txBody>
      <dsp:txXfrm rot="-5400000">
        <a:off x="3509959" y="2872662"/>
        <a:ext cx="927913" cy="1066567"/>
      </dsp:txXfrm>
    </dsp:sp>
    <dsp:sp modelId="{47B3D626-CB59-4231-9BC1-363E1CA03B3A}">
      <dsp:nvSpPr>
        <dsp:cNvPr id="0" name=""/>
        <dsp:cNvSpPr/>
      </dsp:nvSpPr>
      <dsp:spPr>
        <a:xfrm>
          <a:off x="4688851" y="2941098"/>
          <a:ext cx="1729232" cy="929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5C986-546C-49C6-A658-B0D4F6634950}">
      <dsp:nvSpPr>
        <dsp:cNvPr id="0" name=""/>
        <dsp:cNvSpPr/>
      </dsp:nvSpPr>
      <dsp:spPr>
        <a:xfrm rot="5400000">
          <a:off x="1743268" y="2731917"/>
          <a:ext cx="1549491" cy="134805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Contraditório</a:t>
          </a:r>
          <a:endParaRPr lang="pt-BR" sz="1300" kern="1200" dirty="0"/>
        </a:p>
      </dsp:txBody>
      <dsp:txXfrm rot="-5400000">
        <a:off x="2054057" y="2872662"/>
        <a:ext cx="927913" cy="10665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927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9922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930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85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608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836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1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108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94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6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83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C5AE0-3DB4-48FC-BC91-2ECDE2D3FD16}" type="datetimeFigureOut">
              <a:rPr lang="pt-BR" smtClean="0"/>
              <a:t>08/06/2016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DF9EF-2E5C-4DCB-961B-08C031E031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93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1538029"/>
            <a:ext cx="8206680" cy="1800199"/>
          </a:xfrm>
        </p:spPr>
        <p:txBody>
          <a:bodyPr>
            <a:normAutofit/>
          </a:bodyPr>
          <a:lstStyle/>
          <a:p>
            <a:pPr algn="r"/>
            <a:r>
              <a:rPr lang="pt-BR" sz="40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 </a:t>
            </a:r>
            <a:r>
              <a:rPr lang="pt-BR" sz="40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Papel </a:t>
            </a:r>
            <a:r>
              <a:rPr lang="pt-BR" sz="40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do </a:t>
            </a:r>
            <a:r>
              <a:rPr lang="pt-BR" sz="40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Titular do Controle Interno </a:t>
            </a:r>
            <a:r>
              <a:rPr lang="pt-BR" sz="40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e </a:t>
            </a:r>
            <a:r>
              <a:rPr lang="pt-BR" sz="40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do Administrador Público</a:t>
            </a:r>
            <a:endParaRPr lang="pt-BR" sz="4000" dirty="0">
              <a:solidFill>
                <a:schemeClr val="bg1"/>
              </a:solidFill>
              <a:latin typeface="Segoe UI Semilight" panose="020B04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5485" y="3829708"/>
            <a:ext cx="7086600" cy="1198984"/>
          </a:xfrm>
        </p:spPr>
        <p:txBody>
          <a:bodyPr>
            <a:normAutofit/>
          </a:bodyPr>
          <a:lstStyle/>
          <a:p>
            <a:pPr algn="r"/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Wilson de Oliveira Bezerra</a:t>
            </a:r>
          </a:p>
          <a:p>
            <a:pPr algn="r"/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Secretário de Controle Interno - STJ</a:t>
            </a:r>
          </a:p>
        </p:txBody>
      </p:sp>
      <p:sp>
        <p:nvSpPr>
          <p:cNvPr id="6" name="Retângulo 5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-18197" y="6603245"/>
            <a:ext cx="9169437" cy="27434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95536" y="3076618"/>
            <a:ext cx="8206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em Processo de Tomada de Contas Especial – TCE</a:t>
            </a:r>
            <a:endParaRPr lang="pt-BR" sz="2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0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Definição da Tomada de Contas Especial – TCE (Art. 2º da IN TCU 71/2012)</a:t>
            </a:r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503822656"/>
              </p:ext>
            </p:extLst>
          </p:nvPr>
        </p:nvGraphicFramePr>
        <p:xfrm>
          <a:off x="1086294" y="1832278"/>
          <a:ext cx="7878194" cy="4410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5873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1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Fundamentos Constitucionais do dever de prestar contas, inclusive a Especial: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5622" y="2060848"/>
            <a:ext cx="803481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Artigo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70 § Único da </a:t>
            </a:r>
            <a: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CF/88:</a:t>
            </a:r>
            <a:endParaRPr lang="pt-BR" sz="20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2000" b="1" i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2000" b="1" i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 algn="just"/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Parágrafo Único - Prestará contas qualquer pessoa física ou jurídica, pública ou privada, que utilize, arrecade, guarde, gerencie ou administre dinheiros, bens e valores públicos ou pelos quais a União responda, ou que, em nome desta, assuma obrigações de natureza pecuniária.</a:t>
            </a:r>
          </a:p>
          <a:p>
            <a:endParaRPr lang="pt-BR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87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Competência do TCU para julgar as contas dos Gestores Federais (Art. 71, Inciso II):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5622" y="2060848"/>
            <a:ext cx="80348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Julgar as contas:</a:t>
            </a:r>
          </a:p>
          <a:p>
            <a:endParaRPr lang="pt-BR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dos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administradores e demais responsáveis por dinheiros, bens e valores públicos da administração direta e indireta, incluídas as fundações e sociedades instituídas e mantidas pelo Poder Público (CONTAS ORDINÁRIAS),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</a:t>
            </a:r>
          </a:p>
          <a:p>
            <a:pPr marL="457200" indent="-457200">
              <a:buFont typeface="+mj-lt"/>
              <a:buAutoNum type="alphaLcParenR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contas daqueles que derem causa à perda, extravio ou outra irregularidade de que resulte prejuízo ao erário (CONTAS ESPECIAIS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690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Atribuições do TCU ante a ilegalidade de despesas e/ou irregularidade de contas do Administrador (Art. 71, Inciso VIII-CF):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5622" y="2780928"/>
            <a:ext cx="80348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Ao Tribunal de Contas da União compete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514350" indent="-514350"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719138" indent="-719138">
              <a:buFont typeface="+mj-lt"/>
              <a:buAutoNum type="romanUcPeriod" startAt="8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aplicar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aos responsáveis, em caso de ilegalidade de despesa ou irregularidade de contas,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sanções previstas em lei, que estabelecerá, entre outras cominações, multa proporcional ao dano causado ao erário</a:t>
            </a:r>
          </a:p>
        </p:txBody>
      </p:sp>
    </p:spTree>
    <p:extLst>
      <p:ext uri="{BB962C8B-B14F-4D97-AF65-F5344CB8AC3E}">
        <p14:creationId xmlns:p14="http://schemas.microsoft.com/office/powerpoint/2010/main" val="2574421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Competências Constitucionais dos Órgãos do </a:t>
            </a:r>
            <a:r>
              <a:rPr lang="pt-BR" sz="2800" u="sng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Sistema de Controle Interno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2169149"/>
            <a:ext cx="80348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74. Os Poderes Legislativo, Executivo e Judiciário manterão, de forma integrada,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sistema de controle interno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com a finalidade de: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[...]</a:t>
            </a:r>
          </a:p>
          <a:p>
            <a:pPr lvl="1"/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II - comprovar a legalidade e avaliar os resultados, quanto à eficácia e eficiência, da gestão orçamentária, financeira e patrimonial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....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[...]</a:t>
            </a:r>
          </a:p>
          <a:p>
            <a:pPr lvl="1"/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IV -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apoiar o controle externo no exercício de sua missão institucional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6538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Responsabilidade solidária do Titular do Controle Interno em caso de omissão perante o TCU (Art. 74, § 1º, CF/88):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2600037"/>
            <a:ext cx="80348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74.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...............................</a:t>
            </a:r>
          </a:p>
          <a:p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§ 1º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Os responsáveis pelo controle interno, ao tomarem conhecimento de qualquer irregularidade ou ilegalidade, dela darão ciência ao Tribunal de Contas da União, sob pena de responsabilidade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solidária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886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Outros diplomas concedendo ao TCU o poder de julgar contas e aplicar sanções aos responsáveis: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36912"/>
            <a:ext cx="80348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Lei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Orgânica do TCU – LOTCU (LEI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8.443/92)</a:t>
            </a:r>
          </a:p>
          <a:p>
            <a:endParaRPr lang="pt-BR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Regimento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Interno do TCU  – RITCU – (Resolução TCU 246, de 30/11/2011 e alterações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TCU 71/2012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Disciplina o Processo de TCE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1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Outras atribuições conferidas aos Órgãos do Sistema de Controle Interno pela LOTCU: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2600037"/>
            <a:ext cx="80348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50. No apoio ao controle externo, os órgãos integrantes do sistema de controle interno deverão:</a:t>
            </a:r>
          </a:p>
          <a:p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III -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alertar formalmente a autoridade administrativa competente para que instaure tomada de contas especial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sempre que tiver conhecimento de qualquer das ocorrências referidas no caput do art. 8° desta Lei.</a:t>
            </a:r>
          </a:p>
        </p:txBody>
      </p:sp>
    </p:spTree>
    <p:extLst>
      <p:ext uri="{BB962C8B-B14F-4D97-AF65-F5344CB8AC3E}">
        <p14:creationId xmlns:p14="http://schemas.microsoft.com/office/powerpoint/2010/main" val="2156153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Responsabilidade do Titular do Controle Interno em caso de omissão perante o TCU: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2600037"/>
            <a:ext cx="8034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51. ...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§2º Verificada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em inspeção ou auditoria, ou no julgamento de contas, irregularidade ou ilegalidade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que não tenha sido comunicada tempestivamente ao Tribunal, e provada a omissão, o dirigente do órgão de controle interno, na qualidade de responsável solidário, ficará sujeito às sanções previstas para a espécie nesta Lei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550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Legitimidade dos Órgãos de Controle Interno e outros para representarem ao TCU, segundo o RITCU: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2600037"/>
            <a:ext cx="80348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237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Tem legitimidade para representar ao TCU:</a:t>
            </a:r>
          </a:p>
          <a:p>
            <a:pPr lvl="1"/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II –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os órgãos de controle interno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em cumprimento ao § 1º do art. 74 da Constituição Federal; </a:t>
            </a:r>
          </a:p>
          <a:p>
            <a:pPr lvl="1"/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[...]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VII –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outros órgãos, entidades ou pessoas que detenham essa prerrogativa por força de lei específica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5335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Obrigação do Administrador em instaurar TCE sob pena de responsabilidade solidária: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1952898"/>
            <a:ext cx="803481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(Art. 8º da LOTCU):..............................................................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omissão no dever de prestar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contas;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não-comprovação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 aplicação dos recursos repassados pela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União;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ocorrência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desfalque ou desvio de dinheiros, bens ou valores públicos; </a:t>
            </a:r>
            <a:endParaRPr lang="pt-BR" sz="2400" b="1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prática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qualquer ato ilegal, ilegítimo ou antieconômico de que resulte dano ao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erário</a:t>
            </a: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20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Imunidade do agente em dar conhecimento ao superior hierárquico de irregularidades de que tenha conhecimento, segundo a Lei 8.112/1990 (Art. 126-A):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6609" y="3030924"/>
            <a:ext cx="8034810" cy="2580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Nenhum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servidor poderá ser responsabilizado civil, penal ou administrativamente por dar ciência à autoridade superior para apuração de informação concernente à prática de crimes ou improbidade de que tenha conhecimento.</a:t>
            </a:r>
          </a:p>
        </p:txBody>
      </p:sp>
    </p:spTree>
    <p:extLst>
      <p:ext uri="{BB962C8B-B14F-4D97-AF65-F5344CB8AC3E}">
        <p14:creationId xmlns:p14="http://schemas.microsoft.com/office/powerpoint/2010/main" val="3606833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sz="1800" dirty="0">
                <a:solidFill>
                  <a:prstClr val="white"/>
                </a:solidFill>
              </a:rPr>
              <a:t>Secretaria de Controle Interno – Superior Tribunal de Justiça</a:t>
            </a:r>
            <a:endParaRPr lang="pt-BR" sz="1800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prstClr val="white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Prestação de contas e a Lei de Improbidade Administrativa (Art. 11 da Lei 8.429/93):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5622" y="2348880"/>
            <a:ext cx="80348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Constitui ato de improbidade administrativa que atenta contra os princípios da administração pública a violação dos deveres de honestidade, imparcialidade, legalidade, lealdade às instituições, e notadamente</a:t>
            </a:r>
            <a:r>
              <a:rPr lang="pt-BR" sz="2400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[...]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u="sng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 </a:t>
            </a:r>
            <a:r>
              <a:rPr lang="pt-BR" sz="2400" b="1" u="sng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deixar de prestar contas quando esteja obrigado a fazê-lo;</a:t>
            </a:r>
          </a:p>
          <a:p>
            <a:endParaRPr lang="pt-BR" sz="2400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844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 dever do Administrador antes de instaurar uma TCE (</a:t>
            </a:r>
            <a:r>
              <a:rPr lang="pt-BR" sz="2800" dirty="0" err="1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Arts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. 2º, in fine, e 4º da IN-TCU 71/2012):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169149"/>
            <a:ext cx="803481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autoridade competente deve, antes da instauração da TCE, adotar medidas administrativas para caracterização ou elisão do dano,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Esgotadas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medidas administrativas sem a elisão do dano, a autoridade competente deve providenciar a imediata instauração da TCE, mediante a autuação de processo específico.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658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Princípios relevantes que orientam a instauração e julgamento de um processo de TCE: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graphicFrame>
        <p:nvGraphicFramePr>
          <p:cNvPr id="8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203823"/>
              </p:ext>
            </p:extLst>
          </p:nvPr>
        </p:nvGraphicFramePr>
        <p:xfrm>
          <a:off x="914401" y="2095500"/>
          <a:ext cx="7257999" cy="4181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2104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Pressupostos fáticos para instauração de uma TCE (Art. 5º da IN-TCU 71/2012):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169149"/>
            <a:ext cx="803481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comprovação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 ocorrência de dano;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</a:t>
            </a: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identificação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das pessoas físicas ou jurídicas que deram causa ou concorreram para a ocorrência de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dano;</a:t>
            </a: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pt-BR" sz="24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NEXO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CAUSALIDADE (evidenciação da relação entre a situação que deu origem ao dano e a conduta, independentemente de dolo</a:t>
            </a:r>
            <a:r>
              <a:rPr lang="pt-BR" sz="24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).</a:t>
            </a:r>
            <a:endParaRPr lang="pt-BR" sz="2400" b="1" u="sng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039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Hipótese de dispensa de instauração de TCE (Art. 6º da IN-TCU 71/2012)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09832" y="2169149"/>
            <a:ext cx="817882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Valor do débito atualizado for inferior a R$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75.000,00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Houver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transcorrido prazo superior a dez anos entre a data da provável ocorrência do dano e a primeira notificação do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responsável,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Comprovação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prejuízo à defesa (Acórdãos 6018/2015-2ª Câmara, 4052/2013, 67/2014 e 2223/2014, ambos do Plenário.</a:t>
            </a: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799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Hipóteses autorizadoras de Arquivamento de TCE pela Administração, sem envio ao TCU (Art. 93 do RITCU):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00037"/>
            <a:ext cx="817882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título de 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racionalização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administrativa e economia processual,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Considerando a relação Custo x benefício da cobrança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Tribunal poderá determinar o arquivamento do processo, sem cancelamento do débito, a que o devedor continuará obrigado para receber quitação.</a:t>
            </a: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121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Hipóteses autorizadoras de Arquivamento de TCE pela Administração, sem envio ao TCU (Art. 7º da IN-TCU 71/2012):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00037"/>
            <a:ext cx="817882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TCE será arquivada, antes do encaminhamento ao TCU, quando houver: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romanUcPeriod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recolhimento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débito;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romanUcPeriod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comprovação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 não ocorrência do dano imputado aos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responsáveis;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romanUcPeriod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subsistência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débito inferior ao limite de R$ 75.000,00.</a:t>
            </a: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767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Hipótese de consolidação de TCE inferiores ao limite e envio ao TCU para julgamento, segundo a IN-TCU 71/2012: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00037"/>
            <a:ext cx="817882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15. A autoridade competente deve:</a:t>
            </a:r>
          </a:p>
          <a:p>
            <a:pPr lvl="1">
              <a:spcAft>
                <a:spcPts val="1200"/>
              </a:spcAft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[...]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romanUcPeriod" startAt="4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consolidar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os diversos débitos do mesmo responsável cujo valor seja ao limite de R$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75.000,00 e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constituir tomada de contas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especial.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971550" lvl="1" indent="-514350">
              <a:spcAft>
                <a:spcPts val="1200"/>
              </a:spcAft>
              <a:buFont typeface="+mj-lt"/>
              <a:buAutoNum type="romanUcPeriod" startAt="4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24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Hipótese de conversão de Processo de Fiscalização em TCE (Art. 47 LOTCU):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00037"/>
            <a:ext cx="817882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 hipótese de ocorrência de desfalque, desvio de bens ou outras irregularidades de que resulte dano ao erário,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o Tribunal ordenará a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conversão do processo de </a:t>
            </a:r>
            <a:r>
              <a:rPr lang="pt-BR" sz="24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fiscalização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em tomada de contas especial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Esse  processo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tramitará [NO TCU] em separado das respectivas contas anuais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(§ 1º do art.47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971550" lvl="1" indent="-514350">
              <a:spcAft>
                <a:spcPts val="1200"/>
              </a:spcAft>
              <a:buFont typeface="+mj-lt"/>
              <a:buAutoNum type="romanUcPeriod" startAt="4"/>
            </a:pP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47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Efeitos do julgamento de contas pelo TCU (Art. 16, 19 e 23 da LOTCU):</a:t>
            </a:r>
            <a:endParaRPr lang="pt-BR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262061668"/>
              </p:ext>
            </p:extLst>
          </p:nvPr>
        </p:nvGraphicFramePr>
        <p:xfrm>
          <a:off x="425622" y="1988840"/>
          <a:ext cx="8236125" cy="4190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868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Consequências para os responsáveis quando as contas forem julgadas </a:t>
            </a:r>
            <a:r>
              <a:rPr lang="pt-BR" sz="2800" u="sng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irregulares 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(</a:t>
            </a:r>
            <a:r>
              <a:rPr lang="pt-BR" sz="2800" dirty="0" err="1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Arts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. 19, 57 e 58 da LOTCU):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00037"/>
            <a:ext cx="817882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Quando houver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julgamento por débito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poderá ser aplicada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multa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até cem por cento do valor do dano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Quando não houver débito poderá ser aplicar a multa de até  R$ 54.820,84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(Portaria –TCU n. 4, de 13/01/2016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))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07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Outras sanções para o responsável em caso das práticas de </a:t>
            </a:r>
            <a:r>
              <a:rPr lang="pt-BR" sz="2800" u="sng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irregularidades graves 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(</a:t>
            </a:r>
            <a:r>
              <a:rPr lang="pt-BR" sz="2800" dirty="0" err="1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Arts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. 46, 60 e 61 da LOTCU)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600037"/>
            <a:ext cx="817882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INABILITAÇÃO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por um período de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cinco a oito anos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para o exercício de cargo em comissão ou função de confiança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no âmbito da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Administração </a:t>
            </a:r>
            <a:r>
              <a:rPr lang="pt-BR" sz="24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Pública;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INIDONEIDADE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licitante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pro até 5 anos junto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Administração </a:t>
            </a:r>
            <a:r>
              <a:rPr lang="pt-BR" sz="24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Pública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Federal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ARRESTO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dos bens dos responsáveis julgados em débito</a:t>
            </a: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2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Medidas cautelares que podem ser adotadas pelo TCU, de acordo com o Art. 44 da LOTCU e Art. 273 do RITCU: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390685"/>
            <a:ext cx="817882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AFASTAMENTO TEMPORÁRIO DO RESPONSÁVEL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Plenário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determinará, cautelarmente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o afastamento temporário do responsável, se houver suspeita de que a presença do responsável possa: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retardar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 dificultar a realização de auditoria ou inspeção, causar novos danos ao erário ou inviabilizar o seu ressarcimento.</a:t>
            </a: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95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Medidas cautelares que podem ser adotadas pelo TCU, de acordo com o Art. 44 da LOTCU e Art. 274 do RITCU: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420888"/>
            <a:ext cx="8178826" cy="3501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DECRETAÇÃO DE INDISPONIBILIDADE DE BENS DO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RESPONSÁVEL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Sem prejuízo das medidas previstas nos </a:t>
            </a:r>
            <a:r>
              <a:rPr lang="pt-BR" sz="2400" dirty="0" err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arts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270 e 275, o Plenário poderá decretar,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 prazo não superior a um ano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indisponibilidade de bens do responsável para garantir o ressarcimento dos danos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3244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Medidas cautelares que podem ser adotadas pelo TCU, de acordo com o RITCU (Art. 276):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2169149"/>
            <a:ext cx="817882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POSSIBILIDADE DE SUSPENSÃO DO ATO OU DO PROCEDIMENTO IMPUGNADO </a:t>
            </a:r>
            <a:r>
              <a:rPr lang="pt-BR" sz="2400" b="1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INAUDITA ALTERA PARS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Pelo Plenário, pelo relator ou pelo Presidente, em caso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urgência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endParaRPr lang="pt-BR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fundado receio de grave lesão ao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erário,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grave lesão ao interesse público, </a:t>
            </a:r>
            <a:endParaRPr lang="pt-BR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risco de ineficácia da decisão de mérito</a:t>
            </a:r>
          </a:p>
        </p:txBody>
      </p:sp>
    </p:spTree>
    <p:extLst>
      <p:ext uri="{BB962C8B-B14F-4D97-AF65-F5344CB8AC3E}">
        <p14:creationId xmlns:p14="http://schemas.microsoft.com/office/powerpoint/2010/main" val="1170869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Confirmação do Poder Geral de Cautela do TCU pelo STF (Art. 276 do RITCU):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2169149"/>
            <a:ext cx="817882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Teoria dos poderes implícitos</a:t>
            </a:r>
            <a:endParaRPr lang="pt-BR" sz="2400" b="1" i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 algn="r">
              <a:lnSpc>
                <a:spcPct val="150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pt-BR" sz="2400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 termos do art. 276 do Regimento Interno, o TCU possui legitimidade para expedição de medidas cautelares para prevenir lesão ao erário e garantir efetividade de suas decisões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”</a:t>
            </a:r>
          </a:p>
          <a:p>
            <a:pPr lvl="1" algn="r">
              <a:lnSpc>
                <a:spcPct val="150000"/>
              </a:lnSpc>
              <a:spcAft>
                <a:spcPts val="1200"/>
              </a:spcAft>
            </a:pP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Min. 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Ellen </a:t>
            </a:r>
            <a:r>
              <a:rPr lang="pt-BR" sz="24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Grace</a:t>
            </a:r>
            <a: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STF, MS 24510-7 DF, Rel. Ministra Ellen Gracie, 19.3.2004)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930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Eficácia da decisão do TCU como Título Executivo, segundo a Constituição Federal (Art. 71, §3º da CF/88 c/c Art. 24 da LOTCU):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89828" y="3356992"/>
            <a:ext cx="817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decisões do Tribunal de que resulte imputação de débito ou multa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terão eficácia de título executivo</a:t>
            </a:r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3530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Consequências eleitorais para responsável em caso de contas julgadas irregulares (Art. 1º, inciso I, G, da Lei Complementar 64/90):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338864"/>
            <a:ext cx="8178826" cy="3420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Art. 1º </a:t>
            </a:r>
            <a:r>
              <a:rPr lang="pt-BR" sz="2400" b="1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São inelegíveis  para qualquer cargo,  por um período de 8 anos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ordenadores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despesas 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que:</a:t>
            </a:r>
          </a:p>
          <a:p>
            <a:pPr marL="800100" lvl="1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Tiverem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suas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contas rejeitadas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por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irregularidade insanável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que configure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ato doloso de improbidade administrativa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 e </a:t>
            </a:r>
            <a:r>
              <a:rPr lang="pt-BR" sz="24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 decisão </a:t>
            </a:r>
            <a:r>
              <a:rPr lang="pt-BR" sz="24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irrecorrível</a:t>
            </a:r>
            <a: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pt-BR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LC 64/90 atualizada pela LC 135/2010 – Lei da ficha limpa)  </a:t>
            </a:r>
            <a:endParaRPr lang="pt-BR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5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Responsabilidade solidária do Terceiro com o Agente Público à luz do CPC e da LOTCU: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169149"/>
            <a:ext cx="81788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NOVO CPC (art. 265) - “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solidariedade não se presume, resulta da lei ou da vontade das </a:t>
            </a:r>
            <a: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partes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”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LOTCU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§ 2º, inciso III, alíneas “c” e “d” do art. 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16</a:t>
            </a:r>
          </a:p>
          <a:p>
            <a:pPr marL="800100" lvl="1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Nas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hipótese  de contas irregulares, o Tribunal, ao julgá-las 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fixará a responsabilidade solidária ou </a:t>
            </a: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não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Poderá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julgar irregularidades apenas das contas da empresa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quando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não tiver </a:t>
            </a: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corresponsabilidade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 agente público no dano ao erário (Acórdão 946/2013-Plenário)</a:t>
            </a:r>
          </a:p>
        </p:txBody>
      </p:sp>
    </p:spTree>
    <p:extLst>
      <p:ext uri="{BB962C8B-B14F-4D97-AF65-F5344CB8AC3E}">
        <p14:creationId xmlns:p14="http://schemas.microsoft.com/office/powerpoint/2010/main" val="3756656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Responsabilidade solidária do Terceiro com o Agente Público segundo a Jurisprudência do TCU: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5622" y="2169149"/>
            <a:ext cx="8178826" cy="311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Acórdão 2.763/2011-TCU-Plenário (EXEMPLO)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[...]</a:t>
            </a:r>
            <a:endParaRPr lang="pt-BR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9.2.1. na hipótese em que a pessoa jurídica de direito privado e seus administradores derem causa a dano ao erário na execução de avença 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...,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incide sobre ambos a responsabilidade solidária pelo dano.</a:t>
            </a:r>
          </a:p>
        </p:txBody>
      </p:sp>
    </p:spTree>
    <p:extLst>
      <p:ext uri="{BB962C8B-B14F-4D97-AF65-F5344CB8AC3E}">
        <p14:creationId xmlns:p14="http://schemas.microsoft.com/office/powerpoint/2010/main" val="1471366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Recursos Administrativos contra Acórdãos do TCU, segundo o RITCU c/c com o 32 da LOTCU: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955413769"/>
              </p:ext>
            </p:extLst>
          </p:nvPr>
        </p:nvGraphicFramePr>
        <p:xfrm>
          <a:off x="142614" y="1935892"/>
          <a:ext cx="8900718" cy="418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7116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Documentos que compõem um processo de TCE e que </a:t>
            </a:r>
            <a:r>
              <a:rPr lang="pt-BR" sz="2800" u="sng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devem ser elaborados pela Administração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 e pelo Controle Interno (Art. 10 da IN-TCU 71/2012):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2786438"/>
            <a:ext cx="81788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romanUcPeriod"/>
            </a:pP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relatório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 tomador das </a:t>
            </a: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contas;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romanUcPeriod"/>
            </a:pP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certificado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 </a:t>
            </a: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auditoria;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romanUcPeriod"/>
            </a:pP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parecer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conclusivo do dirigente do órgão de controle </a:t>
            </a: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interno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romanUcPeriod"/>
            </a:pP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pronunciamento do </a:t>
            </a:r>
            <a:r>
              <a:rPr lang="pt-BR" sz="2000" b="1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PRESIDENTE DO TRIBUNAL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atestando ter tomado conhecimento.</a:t>
            </a:r>
            <a:endParaRPr lang="pt-BR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397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Prazos para remessa de TCE ao TCU e consequências à autoridade administrativa pela eventual inobservância (</a:t>
            </a:r>
            <a:r>
              <a:rPr lang="pt-BR" sz="2800" dirty="0" err="1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Arts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. 11 e 12 da IN-TCU 71/2012):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2786438"/>
            <a:ext cx="8178826" cy="2497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TCE deve ser encaminhada ao TCU em até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180 dias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contar do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término do exercício financeiro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em que foi instaurada. 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descumprimento dos prazos caracteriza grave infração à norma legal e sujeita a autoridade administrativa omissa às sanções legais.</a:t>
            </a:r>
          </a:p>
        </p:txBody>
      </p:sp>
    </p:spTree>
    <p:extLst>
      <p:ext uri="{BB962C8B-B14F-4D97-AF65-F5344CB8AC3E}">
        <p14:creationId xmlns:p14="http://schemas.microsoft.com/office/powerpoint/2010/main" val="3614064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Semelhanças e diferenças entre TCE e PAD: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1738262"/>
            <a:ext cx="81788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PAD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visa apurar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condutas do agente público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sob o aspecto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meramente disciplinar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(Lei 8.112/90, </a:t>
            </a:r>
            <a:r>
              <a:rPr lang="pt-BR" sz="2000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Arts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116 e 117 e outros diplomas legais).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é um processo de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caráter excepcional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com rito próprio, que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apura responsabilidades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 busca o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ressarcimento pela prática de atos ilegais, ilegítimos ou </a:t>
            </a:r>
            <a:r>
              <a:rPr lang="pt-BR" sz="2000" u="sng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antieconômicos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inclusive por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omissão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ou por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irregularidade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no dever de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prestação de contas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9493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Instâncias julgadoras/revisoras de PAD e TCE: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1738262"/>
            <a:ext cx="81788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PAD é julgado pela autoridade administrativa competente mas suas conclusões não vinculam o TCU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Poder Judiciário poderá rever decisões do TCU se eivadas de nulidades. mas não poderá adentrar no mérito (art. 71, inciso II, da CF/88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.)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decisões do TCU poderão ser atacada por MS junto ao STF (art. 102, inciso I, alínea d, CF), ou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Justiça Federal, pelo rito ordinário (art. 109, inciso I, CF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pt-BR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40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Semelhanças e diferenças entre TCE e Ação de Improbidade Administrativa: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2276872"/>
            <a:ext cx="81788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Tanto a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LIA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(Lei 8.429/93) quanto a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LOTCU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(Lei 8.443/92 ) tem em comum a busca pelo </a:t>
            </a:r>
            <a:r>
              <a:rPr lang="pt-BR" sz="2000" u="sng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ressarcimento ao erário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 a aplicação de multa, dentre outras cominações.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é julgada privativamente pelos Tribunais de Contas.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ação de improbidade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é julgada privativamente pelo Poder Judiciário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pt-BR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84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-18197" y="6525344"/>
            <a:ext cx="9169437" cy="352241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432048"/>
          </a:xfrm>
        </p:spPr>
        <p:txBody>
          <a:bodyPr>
            <a:no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Papel do Titular do Controle Interno e do Administrador Público em Processo de </a:t>
            </a:r>
            <a:r>
              <a:rPr lang="pt-BR" sz="16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TCE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5496" y="6597352"/>
            <a:ext cx="9001000" cy="280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Secretaria de Controle Interno – Superior Tribunal de Justiça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25622" y="881861"/>
            <a:ext cx="8322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Cumulação de penalidades nas instâncias Civil, Penal e Administrativa (</a:t>
            </a:r>
            <a:r>
              <a:rPr lang="pt-BR" sz="2800" dirty="0" err="1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Arts</a:t>
            </a:r>
            <a:r>
              <a:rPr lang="pt-BR" sz="28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. 121, 122 e 125 da Lei 8.112/90):</a:t>
            </a:r>
            <a:endParaRPr lang="pt-BR" sz="2800" u="sng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6583" y="2276872"/>
            <a:ext cx="81788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 sanções civis, penais e administrativas poderão cumular-se, sendo independentes entre si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971550" lvl="1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responsabilidade civil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decorre de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ato omissivo ou comissivo, doloso ou culposo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que resulte em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prejuízo ao erário ou a </a:t>
            </a:r>
            <a: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terceiro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971550" lvl="1" indent="-5143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 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 PAD constatar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prejuízos ao erário ou a terceiros</a:t>
            </a:r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o agente responderá, também, de forma cumulativa, </a:t>
            </a:r>
            <a:r>
              <a:rPr lang="pt-B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nas esferas civil e </a:t>
            </a:r>
            <a:r>
              <a:rPr lang="pt-B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penal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pt-BR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2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744859"/>
            <a:ext cx="8206680" cy="1800199"/>
          </a:xfrm>
        </p:spPr>
        <p:txBody>
          <a:bodyPr>
            <a:normAutofit/>
          </a:bodyPr>
          <a:lstStyle/>
          <a:p>
            <a:pPr algn="l"/>
            <a:r>
              <a:rPr lang="pt-BR" sz="40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 </a:t>
            </a:r>
            <a:r>
              <a:rPr lang="pt-BR" sz="40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Papel </a:t>
            </a:r>
            <a:r>
              <a:rPr lang="pt-BR" sz="40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do </a:t>
            </a:r>
            <a:r>
              <a:rPr lang="pt-BR" sz="40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Titular do Controle Interno </a:t>
            </a:r>
            <a:r>
              <a:rPr lang="pt-BR" sz="40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e </a:t>
            </a:r>
            <a:r>
              <a:rPr lang="pt-BR" sz="40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do Administrador Público</a:t>
            </a:r>
            <a:endParaRPr lang="pt-BR" sz="4000" dirty="0">
              <a:solidFill>
                <a:schemeClr val="bg1"/>
              </a:solidFill>
              <a:latin typeface="Segoe UI Semilight" panose="020B04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9241" y="4725144"/>
            <a:ext cx="4313239" cy="1587155"/>
          </a:xfrm>
        </p:spPr>
        <p:txBody>
          <a:bodyPr>
            <a:normAutofit/>
          </a:bodyPr>
          <a:lstStyle/>
          <a:p>
            <a:pPr algn="l"/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Wilson de Oliveira Bezerra</a:t>
            </a:r>
          </a:p>
          <a:p>
            <a:pPr algn="l"/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Secretário de Controle Interno </a:t>
            </a:r>
            <a:r>
              <a:rPr lang="pt-BR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STJ</a:t>
            </a:r>
          </a:p>
          <a:p>
            <a:pPr algn="l"/>
            <a:r>
              <a:rPr lang="fr-F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Email: </a:t>
            </a:r>
            <a:r>
              <a:rPr lang="fr-F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wilsonbe@stj.jus.br</a:t>
            </a:r>
          </a:p>
          <a:p>
            <a:pPr algn="l"/>
            <a:r>
              <a:rPr lang="fr-FR" sz="2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Telefone: </a:t>
            </a:r>
            <a:r>
              <a:rPr lang="fr-FR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(61) </a:t>
            </a:r>
            <a:r>
              <a:rPr lang="fr-FR" sz="2000" b="1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3319.9309</a:t>
            </a:r>
            <a:endParaRPr lang="fr-FR" sz="20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241" y="0"/>
            <a:ext cx="9144000" cy="54868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-18197" y="6603245"/>
            <a:ext cx="9169437" cy="274340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95536" y="2283448"/>
            <a:ext cx="8206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Segoe UI Semilight" panose="020B04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em Processo de Tomada de Contas Especial – TCE</a:t>
            </a:r>
            <a:endParaRPr lang="pt-BR" sz="2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63181" y="3050442"/>
            <a:ext cx="8206680" cy="1276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OBRIGADO</a:t>
            </a:r>
            <a:endParaRPr lang="pt-BR" sz="40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642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3488</Words>
  <Application>Microsoft Office PowerPoint</Application>
  <PresentationFormat>Apresentação na tela (4:3)</PresentationFormat>
  <Paragraphs>268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7" baseType="lpstr">
      <vt:lpstr>Arial</vt:lpstr>
      <vt:lpstr>Calibri</vt:lpstr>
      <vt:lpstr>Segoe UI</vt:lpstr>
      <vt:lpstr>Segoe UI Semibold</vt:lpstr>
      <vt:lpstr>Segoe UI Semilight</vt:lpstr>
      <vt:lpstr>Tema do Office</vt:lpstr>
      <vt:lpstr>O Papel do Titular do Controle Interno e do Administrador Público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 em Processo de TCE</vt:lpstr>
      <vt:lpstr>O Papel do Titular do Controle Interno e do Administrador Público</vt:lpstr>
    </vt:vector>
  </TitlesOfParts>
  <Company>Superior Tribunal de Justiça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Vitor Dutra Freire</dc:creator>
  <cp:lastModifiedBy>Diocesio Sant'Anna da Silva</cp:lastModifiedBy>
  <cp:revision>111</cp:revision>
  <dcterms:created xsi:type="dcterms:W3CDTF">2012-10-15T17:58:22Z</dcterms:created>
  <dcterms:modified xsi:type="dcterms:W3CDTF">2016-06-08T16:45:47Z</dcterms:modified>
</cp:coreProperties>
</file>