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81" r:id="rId4"/>
    <p:sldId id="282" r:id="rId5"/>
    <p:sldId id="283" r:id="rId6"/>
    <p:sldId id="257" r:id="rId7"/>
    <p:sldId id="275" r:id="rId8"/>
    <p:sldId id="260" r:id="rId9"/>
    <p:sldId id="261" r:id="rId10"/>
    <p:sldId id="259" r:id="rId11"/>
    <p:sldId id="271" r:id="rId12"/>
    <p:sldId id="276" r:id="rId13"/>
    <p:sldId id="285" r:id="rId14"/>
    <p:sldId id="277" r:id="rId15"/>
    <p:sldId id="267" r:id="rId16"/>
    <p:sldId id="268" r:id="rId17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19E7EC-1579-49AA-9895-3C349E8487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D0470B0-F005-465C-8DA7-B90455CC6757}">
      <dgm:prSet phldrT="[Texto]"/>
      <dgm:spPr/>
      <dgm:t>
        <a:bodyPr/>
        <a:lstStyle/>
        <a:p>
          <a:r>
            <a:rPr lang="pt-BR" dirty="0" smtClean="0"/>
            <a:t>Normas Internacionais para a Prática Profissional de Auditoria Interna – The </a:t>
          </a:r>
          <a:r>
            <a:rPr lang="pt-BR" dirty="0" err="1" smtClean="0"/>
            <a:t>Institute</a:t>
          </a:r>
          <a:r>
            <a:rPr lang="pt-BR" dirty="0" smtClean="0"/>
            <a:t> </a:t>
          </a:r>
          <a:r>
            <a:rPr lang="pt-BR" dirty="0" err="1" smtClean="0"/>
            <a:t>of</a:t>
          </a:r>
          <a:r>
            <a:rPr lang="pt-BR" dirty="0" smtClean="0"/>
            <a:t> </a:t>
          </a:r>
          <a:r>
            <a:rPr lang="pt-BR" dirty="0" err="1" smtClean="0"/>
            <a:t>Internal</a:t>
          </a:r>
          <a:r>
            <a:rPr lang="pt-BR" dirty="0" smtClean="0"/>
            <a:t> </a:t>
          </a:r>
          <a:r>
            <a:rPr lang="pt-BR" dirty="0" err="1" smtClean="0"/>
            <a:t>Auditors</a:t>
          </a:r>
          <a:r>
            <a:rPr lang="pt-BR" dirty="0" smtClean="0"/>
            <a:t> (IIA)</a:t>
          </a:r>
          <a:endParaRPr lang="pt-BR" dirty="0"/>
        </a:p>
      </dgm:t>
    </dgm:pt>
    <dgm:pt modelId="{113AD52C-83CE-4129-B168-D2884297BE52}" type="parTrans" cxnId="{A7EE1288-A9D9-43F9-80B3-F24FDA09653F}">
      <dgm:prSet/>
      <dgm:spPr/>
      <dgm:t>
        <a:bodyPr/>
        <a:lstStyle/>
        <a:p>
          <a:endParaRPr lang="pt-BR"/>
        </a:p>
      </dgm:t>
    </dgm:pt>
    <dgm:pt modelId="{9B119151-8FE2-4E13-8447-BAE9565DFE9D}" type="sibTrans" cxnId="{A7EE1288-A9D9-43F9-80B3-F24FDA09653F}">
      <dgm:prSet/>
      <dgm:spPr/>
      <dgm:t>
        <a:bodyPr/>
        <a:lstStyle/>
        <a:p>
          <a:endParaRPr lang="pt-BR"/>
        </a:p>
      </dgm:t>
    </dgm:pt>
    <dgm:pt modelId="{62572F25-999D-427F-867D-F42D805B0A95}">
      <dgm:prSet phldrT="[Texto]"/>
      <dgm:spPr/>
      <dgm:t>
        <a:bodyPr/>
        <a:lstStyle/>
        <a:p>
          <a:r>
            <a:rPr lang="pt-BR" dirty="0" err="1" smtClean="0"/>
            <a:t>Generally</a:t>
          </a:r>
          <a:r>
            <a:rPr lang="pt-BR" dirty="0" smtClean="0"/>
            <a:t> </a:t>
          </a:r>
          <a:r>
            <a:rPr lang="pt-BR" dirty="0" err="1" smtClean="0"/>
            <a:t>Accepted</a:t>
          </a:r>
          <a:r>
            <a:rPr lang="pt-BR" dirty="0" smtClean="0"/>
            <a:t> </a:t>
          </a:r>
          <a:r>
            <a:rPr lang="pt-BR" dirty="0" err="1" smtClean="0"/>
            <a:t>Government</a:t>
          </a:r>
          <a:r>
            <a:rPr lang="pt-BR" dirty="0" smtClean="0"/>
            <a:t> </a:t>
          </a:r>
          <a:r>
            <a:rPr lang="pt-BR" dirty="0" err="1" smtClean="0"/>
            <a:t>Auditing</a:t>
          </a:r>
          <a:r>
            <a:rPr lang="pt-BR" dirty="0" smtClean="0"/>
            <a:t> Standards (GAGAS) (The </a:t>
          </a:r>
          <a:r>
            <a:rPr lang="pt-BR" dirty="0" err="1" smtClean="0"/>
            <a:t>Yellow</a:t>
          </a:r>
          <a:r>
            <a:rPr lang="pt-BR" dirty="0" smtClean="0"/>
            <a:t> Book) – U.S. </a:t>
          </a:r>
          <a:r>
            <a:rPr lang="pt-BR" dirty="0" err="1" smtClean="0"/>
            <a:t>Government</a:t>
          </a:r>
          <a:r>
            <a:rPr lang="pt-BR" dirty="0" smtClean="0"/>
            <a:t> </a:t>
          </a:r>
          <a:r>
            <a:rPr lang="pt-BR" dirty="0" err="1" smtClean="0"/>
            <a:t>Accountability</a:t>
          </a:r>
          <a:r>
            <a:rPr lang="pt-BR" dirty="0" smtClean="0"/>
            <a:t> Office (U.S. GAO)</a:t>
          </a:r>
          <a:endParaRPr lang="pt-BR" dirty="0"/>
        </a:p>
      </dgm:t>
    </dgm:pt>
    <dgm:pt modelId="{5A55A74C-5D79-4989-BEFD-891DA385893B}" type="parTrans" cxnId="{A84EA4CE-CCE8-49B5-9234-1EAFE7B5C809}">
      <dgm:prSet/>
      <dgm:spPr/>
      <dgm:t>
        <a:bodyPr/>
        <a:lstStyle/>
        <a:p>
          <a:endParaRPr lang="pt-BR"/>
        </a:p>
      </dgm:t>
    </dgm:pt>
    <dgm:pt modelId="{9C9972BB-F320-4836-9AB3-B85F19F815FB}" type="sibTrans" cxnId="{A84EA4CE-CCE8-49B5-9234-1EAFE7B5C809}">
      <dgm:prSet/>
      <dgm:spPr/>
      <dgm:t>
        <a:bodyPr/>
        <a:lstStyle/>
        <a:p>
          <a:endParaRPr lang="pt-BR"/>
        </a:p>
      </dgm:t>
    </dgm:pt>
    <dgm:pt modelId="{694751BB-FF7B-40BA-80E3-FDA085D246FE}">
      <dgm:prSet phldrT="[Texto]"/>
      <dgm:spPr/>
      <dgm:t>
        <a:bodyPr/>
        <a:lstStyle/>
        <a:p>
          <a:r>
            <a:rPr lang="pt-BR" dirty="0" err="1" smtClean="0"/>
            <a:t>International</a:t>
          </a:r>
          <a:r>
            <a:rPr lang="pt-BR" dirty="0" smtClean="0"/>
            <a:t> Standards </a:t>
          </a:r>
          <a:r>
            <a:rPr lang="pt-BR" dirty="0" err="1" smtClean="0"/>
            <a:t>on</a:t>
          </a:r>
          <a:r>
            <a:rPr lang="pt-BR" dirty="0" smtClean="0"/>
            <a:t> </a:t>
          </a:r>
          <a:r>
            <a:rPr lang="pt-BR" dirty="0" err="1" smtClean="0"/>
            <a:t>Auditing</a:t>
          </a:r>
          <a:r>
            <a:rPr lang="pt-BR" dirty="0" smtClean="0"/>
            <a:t> (ISA) – </a:t>
          </a:r>
          <a:r>
            <a:rPr lang="pt-BR" dirty="0" err="1" smtClean="0"/>
            <a:t>International</a:t>
          </a:r>
          <a:r>
            <a:rPr lang="pt-BR" dirty="0" smtClean="0"/>
            <a:t> </a:t>
          </a:r>
          <a:r>
            <a:rPr lang="pt-BR" dirty="0" err="1" smtClean="0"/>
            <a:t>Federation</a:t>
          </a:r>
          <a:r>
            <a:rPr lang="pt-BR" dirty="0" smtClean="0"/>
            <a:t> </a:t>
          </a:r>
          <a:r>
            <a:rPr lang="pt-BR" dirty="0" err="1" smtClean="0"/>
            <a:t>of</a:t>
          </a:r>
          <a:r>
            <a:rPr lang="pt-BR" dirty="0" smtClean="0"/>
            <a:t> </a:t>
          </a:r>
          <a:r>
            <a:rPr lang="pt-BR" dirty="0" err="1" smtClean="0"/>
            <a:t>Accountants</a:t>
          </a:r>
          <a:endParaRPr lang="pt-BR" dirty="0"/>
        </a:p>
      </dgm:t>
    </dgm:pt>
    <dgm:pt modelId="{F6CC9D94-9B4B-418F-846E-9227DDDC4858}" type="parTrans" cxnId="{8484D5EF-1A62-404A-9C8E-3DAFA12F597C}">
      <dgm:prSet/>
      <dgm:spPr/>
      <dgm:t>
        <a:bodyPr/>
        <a:lstStyle/>
        <a:p>
          <a:endParaRPr lang="pt-BR"/>
        </a:p>
      </dgm:t>
    </dgm:pt>
    <dgm:pt modelId="{F332A541-43EA-4A68-8BDC-EDB864F97B9A}" type="sibTrans" cxnId="{8484D5EF-1A62-404A-9C8E-3DAFA12F597C}">
      <dgm:prSet/>
      <dgm:spPr/>
      <dgm:t>
        <a:bodyPr/>
        <a:lstStyle/>
        <a:p>
          <a:endParaRPr lang="pt-BR"/>
        </a:p>
      </dgm:t>
    </dgm:pt>
    <dgm:pt modelId="{B12F4A29-AA71-4F53-AA01-883E0C7B7E1F}">
      <dgm:prSet/>
      <dgm:spPr/>
      <dgm:t>
        <a:bodyPr/>
        <a:lstStyle/>
        <a:p>
          <a:r>
            <a:rPr lang="pt-BR" smtClean="0"/>
            <a:t>Normas Internacionais das Entidades Fiscalizadoras Superiores (ISSAI) – International Organization of Supreme Audit Institutions (Intosai)</a:t>
          </a:r>
          <a:endParaRPr lang="pt-BR" dirty="0" smtClean="0"/>
        </a:p>
      </dgm:t>
    </dgm:pt>
    <dgm:pt modelId="{CC521139-A170-4FC6-98CE-B64497C0F4E1}" type="parTrans" cxnId="{3860641A-6B10-4BEB-9545-41CCFDD927F5}">
      <dgm:prSet/>
      <dgm:spPr/>
      <dgm:t>
        <a:bodyPr/>
        <a:lstStyle/>
        <a:p>
          <a:endParaRPr lang="pt-BR"/>
        </a:p>
      </dgm:t>
    </dgm:pt>
    <dgm:pt modelId="{07EB5CA8-B7AA-4750-AA0E-3300D21A0888}" type="sibTrans" cxnId="{3860641A-6B10-4BEB-9545-41CCFDD927F5}">
      <dgm:prSet/>
      <dgm:spPr/>
      <dgm:t>
        <a:bodyPr/>
        <a:lstStyle/>
        <a:p>
          <a:endParaRPr lang="pt-BR"/>
        </a:p>
      </dgm:t>
    </dgm:pt>
    <dgm:pt modelId="{05EC28BB-D7C4-4585-B2C6-CBC7910958FC}" type="pres">
      <dgm:prSet presAssocID="{7019E7EC-1579-49AA-9895-3C349E8487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7B1723E-DB1D-4893-9098-04E444E1A6C3}" type="pres">
      <dgm:prSet presAssocID="{9D0470B0-F005-465C-8DA7-B90455CC675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284769B-7B2F-4D9D-9660-C0E69F4BE795}" type="pres">
      <dgm:prSet presAssocID="{9B119151-8FE2-4E13-8447-BAE9565DFE9D}" presName="spacer" presStyleCnt="0"/>
      <dgm:spPr/>
    </dgm:pt>
    <dgm:pt modelId="{10D84089-C1EB-4FEB-88C9-0DF0E3423A7C}" type="pres">
      <dgm:prSet presAssocID="{62572F25-999D-427F-867D-F42D805B0A9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46169D-E1AD-472D-9945-2BD283D361B7}" type="pres">
      <dgm:prSet presAssocID="{9C9972BB-F320-4836-9AB3-B85F19F815FB}" presName="spacer" presStyleCnt="0"/>
      <dgm:spPr/>
    </dgm:pt>
    <dgm:pt modelId="{AD1C3CE0-C5E6-45E2-893F-E4A4A270A36C}" type="pres">
      <dgm:prSet presAssocID="{B12F4A29-AA71-4F53-AA01-883E0C7B7E1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756B71-4AE6-4B99-8821-38F7D7CA3CC6}" type="pres">
      <dgm:prSet presAssocID="{07EB5CA8-B7AA-4750-AA0E-3300D21A0888}" presName="spacer" presStyleCnt="0"/>
      <dgm:spPr/>
    </dgm:pt>
    <dgm:pt modelId="{21A0CAF0-8DFA-4D5E-83C4-E23457C19082}" type="pres">
      <dgm:prSet presAssocID="{694751BB-FF7B-40BA-80E3-FDA085D246F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860641A-6B10-4BEB-9545-41CCFDD927F5}" srcId="{7019E7EC-1579-49AA-9895-3C349E84871D}" destId="{B12F4A29-AA71-4F53-AA01-883E0C7B7E1F}" srcOrd="2" destOrd="0" parTransId="{CC521139-A170-4FC6-98CE-B64497C0F4E1}" sibTransId="{07EB5CA8-B7AA-4750-AA0E-3300D21A0888}"/>
    <dgm:cxn modelId="{FC9D0F10-5420-4F30-91B6-4626CDD58E1E}" type="presOf" srcId="{694751BB-FF7B-40BA-80E3-FDA085D246FE}" destId="{21A0CAF0-8DFA-4D5E-83C4-E23457C19082}" srcOrd="0" destOrd="0" presId="urn:microsoft.com/office/officeart/2005/8/layout/vList2"/>
    <dgm:cxn modelId="{BDAA4C10-CADF-45DA-95F4-9FE29A724831}" type="presOf" srcId="{9D0470B0-F005-465C-8DA7-B90455CC6757}" destId="{A7B1723E-DB1D-4893-9098-04E444E1A6C3}" srcOrd="0" destOrd="0" presId="urn:microsoft.com/office/officeart/2005/8/layout/vList2"/>
    <dgm:cxn modelId="{8484D5EF-1A62-404A-9C8E-3DAFA12F597C}" srcId="{7019E7EC-1579-49AA-9895-3C349E84871D}" destId="{694751BB-FF7B-40BA-80E3-FDA085D246FE}" srcOrd="3" destOrd="0" parTransId="{F6CC9D94-9B4B-418F-846E-9227DDDC4858}" sibTransId="{F332A541-43EA-4A68-8BDC-EDB864F97B9A}"/>
    <dgm:cxn modelId="{1020CFA6-DB98-4147-869B-1FCF6A15BE29}" type="presOf" srcId="{7019E7EC-1579-49AA-9895-3C349E84871D}" destId="{05EC28BB-D7C4-4585-B2C6-CBC7910958FC}" srcOrd="0" destOrd="0" presId="urn:microsoft.com/office/officeart/2005/8/layout/vList2"/>
    <dgm:cxn modelId="{27847352-F566-417F-9B85-2543D4DCD8A5}" type="presOf" srcId="{62572F25-999D-427F-867D-F42D805B0A95}" destId="{10D84089-C1EB-4FEB-88C9-0DF0E3423A7C}" srcOrd="0" destOrd="0" presId="urn:microsoft.com/office/officeart/2005/8/layout/vList2"/>
    <dgm:cxn modelId="{EB7635B3-9D41-454B-9BE4-32289BBA6023}" type="presOf" srcId="{B12F4A29-AA71-4F53-AA01-883E0C7B7E1F}" destId="{AD1C3CE0-C5E6-45E2-893F-E4A4A270A36C}" srcOrd="0" destOrd="0" presId="urn:microsoft.com/office/officeart/2005/8/layout/vList2"/>
    <dgm:cxn modelId="{A84EA4CE-CCE8-49B5-9234-1EAFE7B5C809}" srcId="{7019E7EC-1579-49AA-9895-3C349E84871D}" destId="{62572F25-999D-427F-867D-F42D805B0A95}" srcOrd="1" destOrd="0" parTransId="{5A55A74C-5D79-4989-BEFD-891DA385893B}" sibTransId="{9C9972BB-F320-4836-9AB3-B85F19F815FB}"/>
    <dgm:cxn modelId="{A7EE1288-A9D9-43F9-80B3-F24FDA09653F}" srcId="{7019E7EC-1579-49AA-9895-3C349E84871D}" destId="{9D0470B0-F005-465C-8DA7-B90455CC6757}" srcOrd="0" destOrd="0" parTransId="{113AD52C-83CE-4129-B168-D2884297BE52}" sibTransId="{9B119151-8FE2-4E13-8447-BAE9565DFE9D}"/>
    <dgm:cxn modelId="{5EB88463-B1D3-4803-B7F3-AEC5A59FCB9E}" type="presParOf" srcId="{05EC28BB-D7C4-4585-B2C6-CBC7910958FC}" destId="{A7B1723E-DB1D-4893-9098-04E444E1A6C3}" srcOrd="0" destOrd="0" presId="urn:microsoft.com/office/officeart/2005/8/layout/vList2"/>
    <dgm:cxn modelId="{C822B99F-7730-4900-96C8-46F3A71E0CC9}" type="presParOf" srcId="{05EC28BB-D7C4-4585-B2C6-CBC7910958FC}" destId="{1284769B-7B2F-4D9D-9660-C0E69F4BE795}" srcOrd="1" destOrd="0" presId="urn:microsoft.com/office/officeart/2005/8/layout/vList2"/>
    <dgm:cxn modelId="{127235AA-5B6A-4A0B-A63C-780FC747038F}" type="presParOf" srcId="{05EC28BB-D7C4-4585-B2C6-CBC7910958FC}" destId="{10D84089-C1EB-4FEB-88C9-0DF0E3423A7C}" srcOrd="2" destOrd="0" presId="urn:microsoft.com/office/officeart/2005/8/layout/vList2"/>
    <dgm:cxn modelId="{D16BE605-5347-4F29-85A8-1851F29EFE28}" type="presParOf" srcId="{05EC28BB-D7C4-4585-B2C6-CBC7910958FC}" destId="{DB46169D-E1AD-472D-9945-2BD283D361B7}" srcOrd="3" destOrd="0" presId="urn:microsoft.com/office/officeart/2005/8/layout/vList2"/>
    <dgm:cxn modelId="{0406A0E0-004C-4C51-AE64-C10AD4B1F442}" type="presParOf" srcId="{05EC28BB-D7C4-4585-B2C6-CBC7910958FC}" destId="{AD1C3CE0-C5E6-45E2-893F-E4A4A270A36C}" srcOrd="4" destOrd="0" presId="urn:microsoft.com/office/officeart/2005/8/layout/vList2"/>
    <dgm:cxn modelId="{0D5E268D-F525-4AEC-9846-F563F57B2952}" type="presParOf" srcId="{05EC28BB-D7C4-4585-B2C6-CBC7910958FC}" destId="{AA756B71-4AE6-4B99-8821-38F7D7CA3CC6}" srcOrd="5" destOrd="0" presId="urn:microsoft.com/office/officeart/2005/8/layout/vList2"/>
    <dgm:cxn modelId="{3BFC5EEB-FDC2-4545-89DB-3DD027167E00}" type="presParOf" srcId="{05EC28BB-D7C4-4585-B2C6-CBC7910958FC}" destId="{21A0CAF0-8DFA-4D5E-83C4-E23457C1908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2A7D6A-3F92-4A54-B7F9-BF3174F0381F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131ED44-F237-46CD-833B-FB81F5A53FD7}">
      <dgm:prSet phldrT="[Texto]"/>
      <dgm:spPr/>
      <dgm:t>
        <a:bodyPr/>
        <a:lstStyle/>
        <a:p>
          <a:r>
            <a:rPr lang="pt-BR" dirty="0" smtClean="0"/>
            <a:t>Governança</a:t>
          </a:r>
          <a:endParaRPr lang="pt-BR" dirty="0"/>
        </a:p>
      </dgm:t>
    </dgm:pt>
    <dgm:pt modelId="{D6E42BF6-356B-4E45-A641-BA9869ABF64A}" type="parTrans" cxnId="{6195D850-9B02-4BBF-8C79-208F98234407}">
      <dgm:prSet/>
      <dgm:spPr/>
      <dgm:t>
        <a:bodyPr/>
        <a:lstStyle/>
        <a:p>
          <a:endParaRPr lang="pt-BR"/>
        </a:p>
      </dgm:t>
    </dgm:pt>
    <dgm:pt modelId="{7DF9E0DE-AABF-4F72-BFDD-6FC3E6E8708D}" type="sibTrans" cxnId="{6195D850-9B02-4BBF-8C79-208F98234407}">
      <dgm:prSet/>
      <dgm:spPr/>
      <dgm:t>
        <a:bodyPr/>
        <a:lstStyle/>
        <a:p>
          <a:endParaRPr lang="pt-BR"/>
        </a:p>
      </dgm:t>
    </dgm:pt>
    <dgm:pt modelId="{CAF64575-8287-454E-966B-A1930B1022C0}">
      <dgm:prSet phldrT="[Texto]"/>
      <dgm:spPr/>
      <dgm:t>
        <a:bodyPr/>
        <a:lstStyle/>
        <a:p>
          <a:r>
            <a:rPr lang="pt-BR" dirty="0" smtClean="0"/>
            <a:t>Gerenciamento de riscos</a:t>
          </a:r>
          <a:endParaRPr lang="pt-BR" dirty="0"/>
        </a:p>
      </dgm:t>
    </dgm:pt>
    <dgm:pt modelId="{23BF010A-FDE3-4965-8075-7131681BFA7A}" type="parTrans" cxnId="{08A374CE-549D-4516-AA4C-EFCA77F7A487}">
      <dgm:prSet/>
      <dgm:spPr/>
      <dgm:t>
        <a:bodyPr/>
        <a:lstStyle/>
        <a:p>
          <a:endParaRPr lang="pt-BR"/>
        </a:p>
      </dgm:t>
    </dgm:pt>
    <dgm:pt modelId="{91DA94DD-7821-4DFD-9431-9DA38E3E6A4B}" type="sibTrans" cxnId="{08A374CE-549D-4516-AA4C-EFCA77F7A487}">
      <dgm:prSet/>
      <dgm:spPr/>
      <dgm:t>
        <a:bodyPr/>
        <a:lstStyle/>
        <a:p>
          <a:endParaRPr lang="pt-BR"/>
        </a:p>
      </dgm:t>
    </dgm:pt>
    <dgm:pt modelId="{61D06632-0157-484A-B658-B60098FCA668}">
      <dgm:prSet phldrT="[Texto]"/>
      <dgm:spPr/>
      <dgm:t>
        <a:bodyPr/>
        <a:lstStyle/>
        <a:p>
          <a:r>
            <a:rPr lang="pt-BR" dirty="0" smtClean="0"/>
            <a:t>Controles internos</a:t>
          </a:r>
          <a:endParaRPr lang="pt-BR" dirty="0"/>
        </a:p>
      </dgm:t>
    </dgm:pt>
    <dgm:pt modelId="{F5D3DD6E-848A-40D8-BA23-DBB9B7905A39}" type="parTrans" cxnId="{EE516476-3866-4101-95F3-28329266139C}">
      <dgm:prSet/>
      <dgm:spPr/>
      <dgm:t>
        <a:bodyPr/>
        <a:lstStyle/>
        <a:p>
          <a:endParaRPr lang="pt-BR"/>
        </a:p>
      </dgm:t>
    </dgm:pt>
    <dgm:pt modelId="{1A902143-9E1A-4BBB-A59C-D7D248AED0C9}" type="sibTrans" cxnId="{EE516476-3866-4101-95F3-28329266139C}">
      <dgm:prSet/>
      <dgm:spPr/>
      <dgm:t>
        <a:bodyPr/>
        <a:lstStyle/>
        <a:p>
          <a:endParaRPr lang="pt-BR"/>
        </a:p>
      </dgm:t>
    </dgm:pt>
    <dgm:pt modelId="{0B0E439B-6028-40E6-8F29-BEA4605A23A5}" type="pres">
      <dgm:prSet presAssocID="{E22A7D6A-3F92-4A54-B7F9-BF3174F0381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83BCB9B-EC4F-406D-A14A-C28CE1F729A5}" type="pres">
      <dgm:prSet presAssocID="{E22A7D6A-3F92-4A54-B7F9-BF3174F0381F}" presName="comp1" presStyleCnt="0"/>
      <dgm:spPr/>
    </dgm:pt>
    <dgm:pt modelId="{77F887B6-BD59-484E-A3AE-499623871AAA}" type="pres">
      <dgm:prSet presAssocID="{E22A7D6A-3F92-4A54-B7F9-BF3174F0381F}" presName="circle1" presStyleLbl="node1" presStyleIdx="0" presStyleCnt="3"/>
      <dgm:spPr/>
      <dgm:t>
        <a:bodyPr/>
        <a:lstStyle/>
        <a:p>
          <a:endParaRPr lang="pt-BR"/>
        </a:p>
      </dgm:t>
    </dgm:pt>
    <dgm:pt modelId="{D569195F-D580-49F2-A471-3C5F587D1DEA}" type="pres">
      <dgm:prSet presAssocID="{E22A7D6A-3F92-4A54-B7F9-BF3174F0381F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7BCBEA-EC48-4E4C-B941-7ADABF2C8CA1}" type="pres">
      <dgm:prSet presAssocID="{E22A7D6A-3F92-4A54-B7F9-BF3174F0381F}" presName="comp2" presStyleCnt="0"/>
      <dgm:spPr/>
    </dgm:pt>
    <dgm:pt modelId="{F7689662-4B0F-419B-9F19-CE753A2FAD57}" type="pres">
      <dgm:prSet presAssocID="{E22A7D6A-3F92-4A54-B7F9-BF3174F0381F}" presName="circle2" presStyleLbl="node1" presStyleIdx="1" presStyleCnt="3"/>
      <dgm:spPr/>
      <dgm:t>
        <a:bodyPr/>
        <a:lstStyle/>
        <a:p>
          <a:endParaRPr lang="pt-BR"/>
        </a:p>
      </dgm:t>
    </dgm:pt>
    <dgm:pt modelId="{37D78090-5533-446E-B37B-CFDC50497515}" type="pres">
      <dgm:prSet presAssocID="{E22A7D6A-3F92-4A54-B7F9-BF3174F0381F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385B072-A0F3-42F2-9C3B-4C947D3600EB}" type="pres">
      <dgm:prSet presAssocID="{E22A7D6A-3F92-4A54-B7F9-BF3174F0381F}" presName="comp3" presStyleCnt="0"/>
      <dgm:spPr/>
    </dgm:pt>
    <dgm:pt modelId="{35B8182D-FF21-4ED7-AC30-A453374F4F94}" type="pres">
      <dgm:prSet presAssocID="{E22A7D6A-3F92-4A54-B7F9-BF3174F0381F}" presName="circle3" presStyleLbl="node1" presStyleIdx="2" presStyleCnt="3"/>
      <dgm:spPr/>
      <dgm:t>
        <a:bodyPr/>
        <a:lstStyle/>
        <a:p>
          <a:endParaRPr lang="pt-BR"/>
        </a:p>
      </dgm:t>
    </dgm:pt>
    <dgm:pt modelId="{34D4EF9E-91B9-4F82-A9D2-5E4A56BDAD00}" type="pres">
      <dgm:prSet presAssocID="{E22A7D6A-3F92-4A54-B7F9-BF3174F0381F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711D3BC-9C66-4355-AE37-9D1CDF000B5F}" type="presOf" srcId="{CAF64575-8287-454E-966B-A1930B1022C0}" destId="{F7689662-4B0F-419B-9F19-CE753A2FAD57}" srcOrd="0" destOrd="0" presId="urn:microsoft.com/office/officeart/2005/8/layout/venn2"/>
    <dgm:cxn modelId="{08A374CE-549D-4516-AA4C-EFCA77F7A487}" srcId="{E22A7D6A-3F92-4A54-B7F9-BF3174F0381F}" destId="{CAF64575-8287-454E-966B-A1930B1022C0}" srcOrd="1" destOrd="0" parTransId="{23BF010A-FDE3-4965-8075-7131681BFA7A}" sibTransId="{91DA94DD-7821-4DFD-9431-9DA38E3E6A4B}"/>
    <dgm:cxn modelId="{13BB9864-31C0-4C47-A696-E55142A2FDCD}" type="presOf" srcId="{3131ED44-F237-46CD-833B-FB81F5A53FD7}" destId="{D569195F-D580-49F2-A471-3C5F587D1DEA}" srcOrd="1" destOrd="0" presId="urn:microsoft.com/office/officeart/2005/8/layout/venn2"/>
    <dgm:cxn modelId="{EE516476-3866-4101-95F3-28329266139C}" srcId="{E22A7D6A-3F92-4A54-B7F9-BF3174F0381F}" destId="{61D06632-0157-484A-B658-B60098FCA668}" srcOrd="2" destOrd="0" parTransId="{F5D3DD6E-848A-40D8-BA23-DBB9B7905A39}" sibTransId="{1A902143-9E1A-4BBB-A59C-D7D248AED0C9}"/>
    <dgm:cxn modelId="{10DDE6C0-2C78-44B7-8351-CCE7D26FE537}" type="presOf" srcId="{CAF64575-8287-454E-966B-A1930B1022C0}" destId="{37D78090-5533-446E-B37B-CFDC50497515}" srcOrd="1" destOrd="0" presId="urn:microsoft.com/office/officeart/2005/8/layout/venn2"/>
    <dgm:cxn modelId="{9F418182-6B4A-48B2-B7D2-8BC4C492FF09}" type="presOf" srcId="{61D06632-0157-484A-B658-B60098FCA668}" destId="{35B8182D-FF21-4ED7-AC30-A453374F4F94}" srcOrd="0" destOrd="0" presId="urn:microsoft.com/office/officeart/2005/8/layout/venn2"/>
    <dgm:cxn modelId="{75F671F5-5ABB-4466-A1D7-E92417DFE7CA}" type="presOf" srcId="{61D06632-0157-484A-B658-B60098FCA668}" destId="{34D4EF9E-91B9-4F82-A9D2-5E4A56BDAD00}" srcOrd="1" destOrd="0" presId="urn:microsoft.com/office/officeart/2005/8/layout/venn2"/>
    <dgm:cxn modelId="{6195D850-9B02-4BBF-8C79-208F98234407}" srcId="{E22A7D6A-3F92-4A54-B7F9-BF3174F0381F}" destId="{3131ED44-F237-46CD-833B-FB81F5A53FD7}" srcOrd="0" destOrd="0" parTransId="{D6E42BF6-356B-4E45-A641-BA9869ABF64A}" sibTransId="{7DF9E0DE-AABF-4F72-BFDD-6FC3E6E8708D}"/>
    <dgm:cxn modelId="{9F309D90-6BDB-48E4-9B4B-C0D67121D6D0}" type="presOf" srcId="{3131ED44-F237-46CD-833B-FB81F5A53FD7}" destId="{77F887B6-BD59-484E-A3AE-499623871AAA}" srcOrd="0" destOrd="0" presId="urn:microsoft.com/office/officeart/2005/8/layout/venn2"/>
    <dgm:cxn modelId="{C64699E8-A392-4670-865A-7CA23E29E26B}" type="presOf" srcId="{E22A7D6A-3F92-4A54-B7F9-BF3174F0381F}" destId="{0B0E439B-6028-40E6-8F29-BEA4605A23A5}" srcOrd="0" destOrd="0" presId="urn:microsoft.com/office/officeart/2005/8/layout/venn2"/>
    <dgm:cxn modelId="{F9EDA3B5-AF97-4037-8D14-B6065CAE93C2}" type="presParOf" srcId="{0B0E439B-6028-40E6-8F29-BEA4605A23A5}" destId="{583BCB9B-EC4F-406D-A14A-C28CE1F729A5}" srcOrd="0" destOrd="0" presId="urn:microsoft.com/office/officeart/2005/8/layout/venn2"/>
    <dgm:cxn modelId="{E158F866-F74D-4AD0-87C8-530A110DD092}" type="presParOf" srcId="{583BCB9B-EC4F-406D-A14A-C28CE1F729A5}" destId="{77F887B6-BD59-484E-A3AE-499623871AAA}" srcOrd="0" destOrd="0" presId="urn:microsoft.com/office/officeart/2005/8/layout/venn2"/>
    <dgm:cxn modelId="{56710C04-4108-4042-8202-6FEF030ACE85}" type="presParOf" srcId="{583BCB9B-EC4F-406D-A14A-C28CE1F729A5}" destId="{D569195F-D580-49F2-A471-3C5F587D1DEA}" srcOrd="1" destOrd="0" presId="urn:microsoft.com/office/officeart/2005/8/layout/venn2"/>
    <dgm:cxn modelId="{B48FF9B5-5282-4B9F-B642-95F2858FA421}" type="presParOf" srcId="{0B0E439B-6028-40E6-8F29-BEA4605A23A5}" destId="{797BCBEA-EC48-4E4C-B941-7ADABF2C8CA1}" srcOrd="1" destOrd="0" presId="urn:microsoft.com/office/officeart/2005/8/layout/venn2"/>
    <dgm:cxn modelId="{6811BCF3-179C-4265-9400-FA398A357D15}" type="presParOf" srcId="{797BCBEA-EC48-4E4C-B941-7ADABF2C8CA1}" destId="{F7689662-4B0F-419B-9F19-CE753A2FAD57}" srcOrd="0" destOrd="0" presId="urn:microsoft.com/office/officeart/2005/8/layout/venn2"/>
    <dgm:cxn modelId="{91E884A7-A485-42C6-B918-D7F8CFAE1A4C}" type="presParOf" srcId="{797BCBEA-EC48-4E4C-B941-7ADABF2C8CA1}" destId="{37D78090-5533-446E-B37B-CFDC50497515}" srcOrd="1" destOrd="0" presId="urn:microsoft.com/office/officeart/2005/8/layout/venn2"/>
    <dgm:cxn modelId="{C87FCF44-F860-43FD-B83E-B8620FB83EE1}" type="presParOf" srcId="{0B0E439B-6028-40E6-8F29-BEA4605A23A5}" destId="{6385B072-A0F3-42F2-9C3B-4C947D3600EB}" srcOrd="2" destOrd="0" presId="urn:microsoft.com/office/officeart/2005/8/layout/venn2"/>
    <dgm:cxn modelId="{00CF4C90-5E1B-4C13-8FA1-DA2F04BC1BA7}" type="presParOf" srcId="{6385B072-A0F3-42F2-9C3B-4C947D3600EB}" destId="{35B8182D-FF21-4ED7-AC30-A453374F4F94}" srcOrd="0" destOrd="0" presId="urn:microsoft.com/office/officeart/2005/8/layout/venn2"/>
    <dgm:cxn modelId="{439E6F62-0EE2-4915-8664-7001FB8151CF}" type="presParOf" srcId="{6385B072-A0F3-42F2-9C3B-4C947D3600EB}" destId="{34D4EF9E-91B9-4F82-A9D2-5E4A56BDAD0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91409B-336C-4F8C-BF7F-C6F8B3C04BD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69B475E-E24E-4B6F-9C4D-4B14DA19C895}">
      <dgm:prSet phldrT="[Texto]"/>
      <dgm:spPr/>
      <dgm:t>
        <a:bodyPr/>
        <a:lstStyle/>
        <a:p>
          <a:r>
            <a:rPr lang="pt-BR" dirty="0" smtClean="0"/>
            <a:t>Estatuto</a:t>
          </a:r>
          <a:endParaRPr lang="pt-BR" dirty="0"/>
        </a:p>
      </dgm:t>
    </dgm:pt>
    <dgm:pt modelId="{B5294DD7-B5FD-4DA6-88CB-D56D56AB8BF2}" type="parTrans" cxnId="{42F73B11-6B45-40E7-88B0-3E719D75E74D}">
      <dgm:prSet/>
      <dgm:spPr/>
      <dgm:t>
        <a:bodyPr/>
        <a:lstStyle/>
        <a:p>
          <a:endParaRPr lang="pt-BR"/>
        </a:p>
      </dgm:t>
    </dgm:pt>
    <dgm:pt modelId="{7A665AD2-A3EB-458B-8561-E08E10CC7857}" type="sibTrans" cxnId="{42F73B11-6B45-40E7-88B0-3E719D75E74D}">
      <dgm:prSet/>
      <dgm:spPr/>
      <dgm:t>
        <a:bodyPr/>
        <a:lstStyle/>
        <a:p>
          <a:endParaRPr lang="pt-BR"/>
        </a:p>
      </dgm:t>
    </dgm:pt>
    <dgm:pt modelId="{93E88587-9974-43B2-8B56-CAC962C01F6F}">
      <dgm:prSet phldrT="[Texto]"/>
      <dgm:spPr/>
      <dgm:t>
        <a:bodyPr/>
        <a:lstStyle/>
        <a:p>
          <a:r>
            <a:rPr lang="pt-BR" dirty="0" smtClean="0"/>
            <a:t>Propósito</a:t>
          </a:r>
          <a:endParaRPr lang="pt-BR" dirty="0"/>
        </a:p>
      </dgm:t>
    </dgm:pt>
    <dgm:pt modelId="{40FBAC71-9C0D-40ED-8A51-D2F1B313A806}" type="parTrans" cxnId="{21010B9F-567C-4692-A4E4-275602A33B49}">
      <dgm:prSet/>
      <dgm:spPr/>
      <dgm:t>
        <a:bodyPr/>
        <a:lstStyle/>
        <a:p>
          <a:endParaRPr lang="pt-BR"/>
        </a:p>
      </dgm:t>
    </dgm:pt>
    <dgm:pt modelId="{3D9C4327-FA3E-4196-A8A1-BFCE81BBF55A}" type="sibTrans" cxnId="{21010B9F-567C-4692-A4E4-275602A33B49}">
      <dgm:prSet/>
      <dgm:spPr/>
      <dgm:t>
        <a:bodyPr/>
        <a:lstStyle/>
        <a:p>
          <a:endParaRPr lang="pt-BR"/>
        </a:p>
      </dgm:t>
    </dgm:pt>
    <dgm:pt modelId="{AAC74E5A-80C9-4F84-B62A-B6E953ED0F1B}">
      <dgm:prSet phldrT="[Texto]"/>
      <dgm:spPr/>
      <dgm:t>
        <a:bodyPr/>
        <a:lstStyle/>
        <a:p>
          <a:r>
            <a:rPr lang="pt-BR" dirty="0" smtClean="0"/>
            <a:t>Autoridade</a:t>
          </a:r>
          <a:endParaRPr lang="pt-BR" dirty="0"/>
        </a:p>
      </dgm:t>
    </dgm:pt>
    <dgm:pt modelId="{3CADE0DA-3B68-4F75-A62D-77093B60A32C}" type="parTrans" cxnId="{21587B07-4792-4BB1-A3CC-D4AD22F94B4B}">
      <dgm:prSet/>
      <dgm:spPr/>
      <dgm:t>
        <a:bodyPr/>
        <a:lstStyle/>
        <a:p>
          <a:endParaRPr lang="pt-BR"/>
        </a:p>
      </dgm:t>
    </dgm:pt>
    <dgm:pt modelId="{F56AA500-7E68-4416-9EDB-06D96198FEA3}" type="sibTrans" cxnId="{21587B07-4792-4BB1-A3CC-D4AD22F94B4B}">
      <dgm:prSet/>
      <dgm:spPr/>
      <dgm:t>
        <a:bodyPr/>
        <a:lstStyle/>
        <a:p>
          <a:endParaRPr lang="pt-BR"/>
        </a:p>
      </dgm:t>
    </dgm:pt>
    <dgm:pt modelId="{B53B9B89-43C0-4678-B986-213B8C62058A}">
      <dgm:prSet phldrT="[Texto]"/>
      <dgm:spPr/>
      <dgm:t>
        <a:bodyPr/>
        <a:lstStyle/>
        <a:p>
          <a:r>
            <a:rPr lang="pt-BR" dirty="0" smtClean="0"/>
            <a:t>Responsabilidade</a:t>
          </a:r>
          <a:endParaRPr lang="pt-BR" dirty="0"/>
        </a:p>
      </dgm:t>
    </dgm:pt>
    <dgm:pt modelId="{58E70001-FF3D-442D-898F-928AF4C35DF7}" type="parTrans" cxnId="{3316EC5F-A7C8-4AA3-A875-6A19E7980543}">
      <dgm:prSet/>
      <dgm:spPr/>
      <dgm:t>
        <a:bodyPr/>
        <a:lstStyle/>
        <a:p>
          <a:endParaRPr lang="pt-BR"/>
        </a:p>
      </dgm:t>
    </dgm:pt>
    <dgm:pt modelId="{7CE948C5-C317-4487-8C22-669DC44D3DAD}" type="sibTrans" cxnId="{3316EC5F-A7C8-4AA3-A875-6A19E7980543}">
      <dgm:prSet/>
      <dgm:spPr/>
      <dgm:t>
        <a:bodyPr/>
        <a:lstStyle/>
        <a:p>
          <a:endParaRPr lang="pt-BR"/>
        </a:p>
      </dgm:t>
    </dgm:pt>
    <dgm:pt modelId="{B6D4C105-E95F-4EF1-B111-96C6D4AFDC54}" type="pres">
      <dgm:prSet presAssocID="{B691409B-336C-4F8C-BF7F-C6F8B3C04BD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7816186-B008-417E-B433-457EB4F90AA4}" type="pres">
      <dgm:prSet presAssocID="{B69B475E-E24E-4B6F-9C4D-4B14DA19C895}" presName="root1" presStyleCnt="0"/>
      <dgm:spPr/>
    </dgm:pt>
    <dgm:pt modelId="{1E343EC4-3CC0-4AA7-87AC-8EBDFBAA499C}" type="pres">
      <dgm:prSet presAssocID="{B69B475E-E24E-4B6F-9C4D-4B14DA19C89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83476AA-CBF1-4658-82C0-1CEEA83EE5FB}" type="pres">
      <dgm:prSet presAssocID="{B69B475E-E24E-4B6F-9C4D-4B14DA19C895}" presName="level2hierChild" presStyleCnt="0"/>
      <dgm:spPr/>
    </dgm:pt>
    <dgm:pt modelId="{4804156B-6141-477A-9513-3141D6FBC7BD}" type="pres">
      <dgm:prSet presAssocID="{40FBAC71-9C0D-40ED-8A51-D2F1B313A806}" presName="conn2-1" presStyleLbl="parChTrans1D2" presStyleIdx="0" presStyleCnt="3"/>
      <dgm:spPr/>
      <dgm:t>
        <a:bodyPr/>
        <a:lstStyle/>
        <a:p>
          <a:endParaRPr lang="pt-BR"/>
        </a:p>
      </dgm:t>
    </dgm:pt>
    <dgm:pt modelId="{AC8D00A3-B09D-4524-B92E-B0B44F20F5EA}" type="pres">
      <dgm:prSet presAssocID="{40FBAC71-9C0D-40ED-8A51-D2F1B313A806}" presName="connTx" presStyleLbl="parChTrans1D2" presStyleIdx="0" presStyleCnt="3"/>
      <dgm:spPr/>
      <dgm:t>
        <a:bodyPr/>
        <a:lstStyle/>
        <a:p>
          <a:endParaRPr lang="pt-BR"/>
        </a:p>
      </dgm:t>
    </dgm:pt>
    <dgm:pt modelId="{53A67F54-4D10-4C44-8748-B748D432CAAE}" type="pres">
      <dgm:prSet presAssocID="{93E88587-9974-43B2-8B56-CAC962C01F6F}" presName="root2" presStyleCnt="0"/>
      <dgm:spPr/>
    </dgm:pt>
    <dgm:pt modelId="{09B58348-3F5F-4320-B484-E8F5B6E34AE7}" type="pres">
      <dgm:prSet presAssocID="{93E88587-9974-43B2-8B56-CAC962C01F6F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9D77508-FAE8-4EB5-A5B9-3238D29CE8DA}" type="pres">
      <dgm:prSet presAssocID="{93E88587-9974-43B2-8B56-CAC962C01F6F}" presName="level3hierChild" presStyleCnt="0"/>
      <dgm:spPr/>
    </dgm:pt>
    <dgm:pt modelId="{BBF1C76D-287C-4ADC-AE90-4F37F293F26E}" type="pres">
      <dgm:prSet presAssocID="{3CADE0DA-3B68-4F75-A62D-77093B60A32C}" presName="conn2-1" presStyleLbl="parChTrans1D2" presStyleIdx="1" presStyleCnt="3"/>
      <dgm:spPr/>
      <dgm:t>
        <a:bodyPr/>
        <a:lstStyle/>
        <a:p>
          <a:endParaRPr lang="pt-BR"/>
        </a:p>
      </dgm:t>
    </dgm:pt>
    <dgm:pt modelId="{D88C8769-12D4-4492-853C-D8594097BCA5}" type="pres">
      <dgm:prSet presAssocID="{3CADE0DA-3B68-4F75-A62D-77093B60A32C}" presName="connTx" presStyleLbl="parChTrans1D2" presStyleIdx="1" presStyleCnt="3"/>
      <dgm:spPr/>
      <dgm:t>
        <a:bodyPr/>
        <a:lstStyle/>
        <a:p>
          <a:endParaRPr lang="pt-BR"/>
        </a:p>
      </dgm:t>
    </dgm:pt>
    <dgm:pt modelId="{8B4258FF-5D88-4752-B58D-E0310E94787F}" type="pres">
      <dgm:prSet presAssocID="{AAC74E5A-80C9-4F84-B62A-B6E953ED0F1B}" presName="root2" presStyleCnt="0"/>
      <dgm:spPr/>
    </dgm:pt>
    <dgm:pt modelId="{7F7FCC38-B4D8-4740-8D4B-3EC7263B4ACC}" type="pres">
      <dgm:prSet presAssocID="{AAC74E5A-80C9-4F84-B62A-B6E953ED0F1B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1E6164A-C4F5-4DF1-9508-6ABD04F7C086}" type="pres">
      <dgm:prSet presAssocID="{AAC74E5A-80C9-4F84-B62A-B6E953ED0F1B}" presName="level3hierChild" presStyleCnt="0"/>
      <dgm:spPr/>
    </dgm:pt>
    <dgm:pt modelId="{7F236FB8-D05B-45FD-A129-A7030DD75777}" type="pres">
      <dgm:prSet presAssocID="{58E70001-FF3D-442D-898F-928AF4C35DF7}" presName="conn2-1" presStyleLbl="parChTrans1D2" presStyleIdx="2" presStyleCnt="3"/>
      <dgm:spPr/>
      <dgm:t>
        <a:bodyPr/>
        <a:lstStyle/>
        <a:p>
          <a:endParaRPr lang="pt-BR"/>
        </a:p>
      </dgm:t>
    </dgm:pt>
    <dgm:pt modelId="{DBDC1445-273B-431B-9A0F-A78079353D7E}" type="pres">
      <dgm:prSet presAssocID="{58E70001-FF3D-442D-898F-928AF4C35DF7}" presName="connTx" presStyleLbl="parChTrans1D2" presStyleIdx="2" presStyleCnt="3"/>
      <dgm:spPr/>
      <dgm:t>
        <a:bodyPr/>
        <a:lstStyle/>
        <a:p>
          <a:endParaRPr lang="pt-BR"/>
        </a:p>
      </dgm:t>
    </dgm:pt>
    <dgm:pt modelId="{7669CCE5-D89A-471A-AC21-711953AE7637}" type="pres">
      <dgm:prSet presAssocID="{B53B9B89-43C0-4678-B986-213B8C62058A}" presName="root2" presStyleCnt="0"/>
      <dgm:spPr/>
    </dgm:pt>
    <dgm:pt modelId="{C8D514AD-3D41-4CEB-955F-9B367E741F33}" type="pres">
      <dgm:prSet presAssocID="{B53B9B89-43C0-4678-B986-213B8C62058A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C88550B-21CE-42AA-BC47-6864CB3D6613}" type="pres">
      <dgm:prSet presAssocID="{B53B9B89-43C0-4678-B986-213B8C62058A}" presName="level3hierChild" presStyleCnt="0"/>
      <dgm:spPr/>
    </dgm:pt>
  </dgm:ptLst>
  <dgm:cxnLst>
    <dgm:cxn modelId="{D38D46C4-AA82-4907-8ED7-37C81A727BE5}" type="presOf" srcId="{3CADE0DA-3B68-4F75-A62D-77093B60A32C}" destId="{D88C8769-12D4-4492-853C-D8594097BCA5}" srcOrd="1" destOrd="0" presId="urn:microsoft.com/office/officeart/2008/layout/HorizontalMultiLevelHierarchy"/>
    <dgm:cxn modelId="{DF68CE24-850D-48D8-B077-B58901EED0AA}" type="presOf" srcId="{3CADE0DA-3B68-4F75-A62D-77093B60A32C}" destId="{BBF1C76D-287C-4ADC-AE90-4F37F293F26E}" srcOrd="0" destOrd="0" presId="urn:microsoft.com/office/officeart/2008/layout/HorizontalMultiLevelHierarchy"/>
    <dgm:cxn modelId="{C1966FC0-10BD-4344-B92F-E6D0256C9A05}" type="presOf" srcId="{AAC74E5A-80C9-4F84-B62A-B6E953ED0F1B}" destId="{7F7FCC38-B4D8-4740-8D4B-3EC7263B4ACC}" srcOrd="0" destOrd="0" presId="urn:microsoft.com/office/officeart/2008/layout/HorizontalMultiLevelHierarchy"/>
    <dgm:cxn modelId="{5BBD2417-6EC2-4AA9-9070-0FD77473DD3B}" type="presOf" srcId="{40FBAC71-9C0D-40ED-8A51-D2F1B313A806}" destId="{4804156B-6141-477A-9513-3141D6FBC7BD}" srcOrd="0" destOrd="0" presId="urn:microsoft.com/office/officeart/2008/layout/HorizontalMultiLevelHierarchy"/>
    <dgm:cxn modelId="{F13C50E5-85C5-49F8-89AF-2055ABE06228}" type="presOf" srcId="{58E70001-FF3D-442D-898F-928AF4C35DF7}" destId="{7F236FB8-D05B-45FD-A129-A7030DD75777}" srcOrd="0" destOrd="0" presId="urn:microsoft.com/office/officeart/2008/layout/HorizontalMultiLevelHierarchy"/>
    <dgm:cxn modelId="{8244631D-D300-46F8-8280-7A0582DAED6E}" type="presOf" srcId="{B691409B-336C-4F8C-BF7F-C6F8B3C04BDC}" destId="{B6D4C105-E95F-4EF1-B111-96C6D4AFDC54}" srcOrd="0" destOrd="0" presId="urn:microsoft.com/office/officeart/2008/layout/HorizontalMultiLevelHierarchy"/>
    <dgm:cxn modelId="{F0DB4138-427A-459A-80D0-987052F8161A}" type="presOf" srcId="{B69B475E-E24E-4B6F-9C4D-4B14DA19C895}" destId="{1E343EC4-3CC0-4AA7-87AC-8EBDFBAA499C}" srcOrd="0" destOrd="0" presId="urn:microsoft.com/office/officeart/2008/layout/HorizontalMultiLevelHierarchy"/>
    <dgm:cxn modelId="{21010B9F-567C-4692-A4E4-275602A33B49}" srcId="{B69B475E-E24E-4B6F-9C4D-4B14DA19C895}" destId="{93E88587-9974-43B2-8B56-CAC962C01F6F}" srcOrd="0" destOrd="0" parTransId="{40FBAC71-9C0D-40ED-8A51-D2F1B313A806}" sibTransId="{3D9C4327-FA3E-4196-A8A1-BFCE81BBF55A}"/>
    <dgm:cxn modelId="{F116F2DC-5DAA-4BF6-946A-38A41488E02B}" type="presOf" srcId="{40FBAC71-9C0D-40ED-8A51-D2F1B313A806}" destId="{AC8D00A3-B09D-4524-B92E-B0B44F20F5EA}" srcOrd="1" destOrd="0" presId="urn:microsoft.com/office/officeart/2008/layout/HorizontalMultiLevelHierarchy"/>
    <dgm:cxn modelId="{21587B07-4792-4BB1-A3CC-D4AD22F94B4B}" srcId="{B69B475E-E24E-4B6F-9C4D-4B14DA19C895}" destId="{AAC74E5A-80C9-4F84-B62A-B6E953ED0F1B}" srcOrd="1" destOrd="0" parTransId="{3CADE0DA-3B68-4F75-A62D-77093B60A32C}" sibTransId="{F56AA500-7E68-4416-9EDB-06D96198FEA3}"/>
    <dgm:cxn modelId="{3316EC5F-A7C8-4AA3-A875-6A19E7980543}" srcId="{B69B475E-E24E-4B6F-9C4D-4B14DA19C895}" destId="{B53B9B89-43C0-4678-B986-213B8C62058A}" srcOrd="2" destOrd="0" parTransId="{58E70001-FF3D-442D-898F-928AF4C35DF7}" sibTransId="{7CE948C5-C317-4487-8C22-669DC44D3DAD}"/>
    <dgm:cxn modelId="{DE71A80E-E35B-4D25-855A-363578085672}" type="presOf" srcId="{B53B9B89-43C0-4678-B986-213B8C62058A}" destId="{C8D514AD-3D41-4CEB-955F-9B367E741F33}" srcOrd="0" destOrd="0" presId="urn:microsoft.com/office/officeart/2008/layout/HorizontalMultiLevelHierarchy"/>
    <dgm:cxn modelId="{9D4BBC5C-FAF3-4588-9F4F-5DDD731C2AE8}" type="presOf" srcId="{58E70001-FF3D-442D-898F-928AF4C35DF7}" destId="{DBDC1445-273B-431B-9A0F-A78079353D7E}" srcOrd="1" destOrd="0" presId="urn:microsoft.com/office/officeart/2008/layout/HorizontalMultiLevelHierarchy"/>
    <dgm:cxn modelId="{F292A908-62D9-4DCE-84F9-9ED93C1C7491}" type="presOf" srcId="{93E88587-9974-43B2-8B56-CAC962C01F6F}" destId="{09B58348-3F5F-4320-B484-E8F5B6E34AE7}" srcOrd="0" destOrd="0" presId="urn:microsoft.com/office/officeart/2008/layout/HorizontalMultiLevelHierarchy"/>
    <dgm:cxn modelId="{42F73B11-6B45-40E7-88B0-3E719D75E74D}" srcId="{B691409B-336C-4F8C-BF7F-C6F8B3C04BDC}" destId="{B69B475E-E24E-4B6F-9C4D-4B14DA19C895}" srcOrd="0" destOrd="0" parTransId="{B5294DD7-B5FD-4DA6-88CB-D56D56AB8BF2}" sibTransId="{7A665AD2-A3EB-458B-8561-E08E10CC7857}"/>
    <dgm:cxn modelId="{BD7C34E8-C7E2-423F-B7AC-9995E0EDF8AF}" type="presParOf" srcId="{B6D4C105-E95F-4EF1-B111-96C6D4AFDC54}" destId="{D7816186-B008-417E-B433-457EB4F90AA4}" srcOrd="0" destOrd="0" presId="urn:microsoft.com/office/officeart/2008/layout/HorizontalMultiLevelHierarchy"/>
    <dgm:cxn modelId="{EBD790EC-5ED0-4970-8F52-527F58574C1B}" type="presParOf" srcId="{D7816186-B008-417E-B433-457EB4F90AA4}" destId="{1E343EC4-3CC0-4AA7-87AC-8EBDFBAA499C}" srcOrd="0" destOrd="0" presId="urn:microsoft.com/office/officeart/2008/layout/HorizontalMultiLevelHierarchy"/>
    <dgm:cxn modelId="{44147515-3CF6-4BE0-BEB4-B1BC6F997654}" type="presParOf" srcId="{D7816186-B008-417E-B433-457EB4F90AA4}" destId="{183476AA-CBF1-4658-82C0-1CEEA83EE5FB}" srcOrd="1" destOrd="0" presId="urn:microsoft.com/office/officeart/2008/layout/HorizontalMultiLevelHierarchy"/>
    <dgm:cxn modelId="{8E38E282-1F9D-46CC-837B-373C573F795F}" type="presParOf" srcId="{183476AA-CBF1-4658-82C0-1CEEA83EE5FB}" destId="{4804156B-6141-477A-9513-3141D6FBC7BD}" srcOrd="0" destOrd="0" presId="urn:microsoft.com/office/officeart/2008/layout/HorizontalMultiLevelHierarchy"/>
    <dgm:cxn modelId="{9110074A-BF16-420F-BD74-93D2322764A1}" type="presParOf" srcId="{4804156B-6141-477A-9513-3141D6FBC7BD}" destId="{AC8D00A3-B09D-4524-B92E-B0B44F20F5EA}" srcOrd="0" destOrd="0" presId="urn:microsoft.com/office/officeart/2008/layout/HorizontalMultiLevelHierarchy"/>
    <dgm:cxn modelId="{9E692ACE-AC18-4EB8-B5AF-A4B67FA58F1F}" type="presParOf" srcId="{183476AA-CBF1-4658-82C0-1CEEA83EE5FB}" destId="{53A67F54-4D10-4C44-8748-B748D432CAAE}" srcOrd="1" destOrd="0" presId="urn:microsoft.com/office/officeart/2008/layout/HorizontalMultiLevelHierarchy"/>
    <dgm:cxn modelId="{234B061E-F072-449B-A0B8-E50D498E28BC}" type="presParOf" srcId="{53A67F54-4D10-4C44-8748-B748D432CAAE}" destId="{09B58348-3F5F-4320-B484-E8F5B6E34AE7}" srcOrd="0" destOrd="0" presId="urn:microsoft.com/office/officeart/2008/layout/HorizontalMultiLevelHierarchy"/>
    <dgm:cxn modelId="{5B60F49A-26C0-429E-829E-327C5E69B95B}" type="presParOf" srcId="{53A67F54-4D10-4C44-8748-B748D432CAAE}" destId="{F9D77508-FAE8-4EB5-A5B9-3238D29CE8DA}" srcOrd="1" destOrd="0" presId="urn:microsoft.com/office/officeart/2008/layout/HorizontalMultiLevelHierarchy"/>
    <dgm:cxn modelId="{842D60C9-47B5-481B-96BA-A0D40E15E6C1}" type="presParOf" srcId="{183476AA-CBF1-4658-82C0-1CEEA83EE5FB}" destId="{BBF1C76D-287C-4ADC-AE90-4F37F293F26E}" srcOrd="2" destOrd="0" presId="urn:microsoft.com/office/officeart/2008/layout/HorizontalMultiLevelHierarchy"/>
    <dgm:cxn modelId="{DBDBCD4D-64BE-4CEF-A156-2BA77A912F50}" type="presParOf" srcId="{BBF1C76D-287C-4ADC-AE90-4F37F293F26E}" destId="{D88C8769-12D4-4492-853C-D8594097BCA5}" srcOrd="0" destOrd="0" presId="urn:microsoft.com/office/officeart/2008/layout/HorizontalMultiLevelHierarchy"/>
    <dgm:cxn modelId="{F935E3B0-EEB5-40D8-908D-C1B9441E01B1}" type="presParOf" srcId="{183476AA-CBF1-4658-82C0-1CEEA83EE5FB}" destId="{8B4258FF-5D88-4752-B58D-E0310E94787F}" srcOrd="3" destOrd="0" presId="urn:microsoft.com/office/officeart/2008/layout/HorizontalMultiLevelHierarchy"/>
    <dgm:cxn modelId="{FF774D38-2261-44A2-A26C-5286B45D49BD}" type="presParOf" srcId="{8B4258FF-5D88-4752-B58D-E0310E94787F}" destId="{7F7FCC38-B4D8-4740-8D4B-3EC7263B4ACC}" srcOrd="0" destOrd="0" presId="urn:microsoft.com/office/officeart/2008/layout/HorizontalMultiLevelHierarchy"/>
    <dgm:cxn modelId="{29178155-0D72-4D37-A0D0-4B7958CC4511}" type="presParOf" srcId="{8B4258FF-5D88-4752-B58D-E0310E94787F}" destId="{81E6164A-C4F5-4DF1-9508-6ABD04F7C086}" srcOrd="1" destOrd="0" presId="urn:microsoft.com/office/officeart/2008/layout/HorizontalMultiLevelHierarchy"/>
    <dgm:cxn modelId="{F22DA077-BB82-47FB-A0D0-694ED495F1F2}" type="presParOf" srcId="{183476AA-CBF1-4658-82C0-1CEEA83EE5FB}" destId="{7F236FB8-D05B-45FD-A129-A7030DD75777}" srcOrd="4" destOrd="0" presId="urn:microsoft.com/office/officeart/2008/layout/HorizontalMultiLevelHierarchy"/>
    <dgm:cxn modelId="{AFDB140B-60AC-4F7F-8814-5AA2FCEB2908}" type="presParOf" srcId="{7F236FB8-D05B-45FD-A129-A7030DD75777}" destId="{DBDC1445-273B-431B-9A0F-A78079353D7E}" srcOrd="0" destOrd="0" presId="urn:microsoft.com/office/officeart/2008/layout/HorizontalMultiLevelHierarchy"/>
    <dgm:cxn modelId="{C32B9B7A-7AB1-4684-9A46-66A4D89DEBFC}" type="presParOf" srcId="{183476AA-CBF1-4658-82C0-1CEEA83EE5FB}" destId="{7669CCE5-D89A-471A-AC21-711953AE7637}" srcOrd="5" destOrd="0" presId="urn:microsoft.com/office/officeart/2008/layout/HorizontalMultiLevelHierarchy"/>
    <dgm:cxn modelId="{0C6FC4DD-1A26-4B50-BDB8-847CBC0BEF53}" type="presParOf" srcId="{7669CCE5-D89A-471A-AC21-711953AE7637}" destId="{C8D514AD-3D41-4CEB-955F-9B367E741F33}" srcOrd="0" destOrd="0" presId="urn:microsoft.com/office/officeart/2008/layout/HorizontalMultiLevelHierarchy"/>
    <dgm:cxn modelId="{1A00BFAE-18BC-4A0E-BEA8-B94A901913BD}" type="presParOf" srcId="{7669CCE5-D89A-471A-AC21-711953AE7637}" destId="{2C88550B-21CE-42AA-BC47-6864CB3D661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7CAF90-702D-4DED-A3B8-276CBCDCEE8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CECD155-2A72-43A6-B5AF-B63CB8A9648C}">
      <dgm:prSet phldrT="[Texto]"/>
      <dgm:spPr/>
      <dgm:t>
        <a:bodyPr/>
        <a:lstStyle/>
        <a:p>
          <a:r>
            <a:rPr lang="pt-BR" dirty="0" smtClean="0"/>
            <a:t>Desenvolvimento do Universo de Auditoria</a:t>
          </a:r>
          <a:endParaRPr lang="pt-BR" dirty="0"/>
        </a:p>
      </dgm:t>
    </dgm:pt>
    <dgm:pt modelId="{450ED3B4-6580-4806-BD8A-62CE1600BC8C}" type="parTrans" cxnId="{E9FB16EE-DE80-4A10-AA34-5D04B988E74E}">
      <dgm:prSet/>
      <dgm:spPr/>
      <dgm:t>
        <a:bodyPr/>
        <a:lstStyle/>
        <a:p>
          <a:endParaRPr lang="pt-BR"/>
        </a:p>
      </dgm:t>
    </dgm:pt>
    <dgm:pt modelId="{E7406EC6-D4EE-413E-8780-8FC74885F508}" type="sibTrans" cxnId="{E9FB16EE-DE80-4A10-AA34-5D04B988E74E}">
      <dgm:prSet/>
      <dgm:spPr/>
      <dgm:t>
        <a:bodyPr/>
        <a:lstStyle/>
        <a:p>
          <a:endParaRPr lang="pt-BR"/>
        </a:p>
      </dgm:t>
    </dgm:pt>
    <dgm:pt modelId="{91B5E4CE-F1C8-4551-A89F-251507280BA8}">
      <dgm:prSet phldrT="[Texto]"/>
      <dgm:spPr/>
      <dgm:t>
        <a:bodyPr/>
        <a:lstStyle/>
        <a:p>
          <a:r>
            <a:rPr lang="pt-BR" dirty="0" smtClean="0"/>
            <a:t>Avaliação de riscos</a:t>
          </a:r>
          <a:endParaRPr lang="pt-BR" dirty="0"/>
        </a:p>
      </dgm:t>
    </dgm:pt>
    <dgm:pt modelId="{31F0C8F2-6151-46E1-A979-6D3A5BD1C82E}" type="parTrans" cxnId="{90CCD369-5F42-4AB9-A546-EAC79F5EFD9C}">
      <dgm:prSet/>
      <dgm:spPr/>
      <dgm:t>
        <a:bodyPr/>
        <a:lstStyle/>
        <a:p>
          <a:endParaRPr lang="pt-BR"/>
        </a:p>
      </dgm:t>
    </dgm:pt>
    <dgm:pt modelId="{A5A7B15C-8A77-4607-BA62-51B11324487E}" type="sibTrans" cxnId="{90CCD369-5F42-4AB9-A546-EAC79F5EFD9C}">
      <dgm:prSet/>
      <dgm:spPr/>
      <dgm:t>
        <a:bodyPr/>
        <a:lstStyle/>
        <a:p>
          <a:endParaRPr lang="pt-BR"/>
        </a:p>
      </dgm:t>
    </dgm:pt>
    <dgm:pt modelId="{72D9E909-F0B7-4E0E-BEBB-488560530F4E}">
      <dgm:prSet phldrT="[Texto]"/>
      <dgm:spPr/>
      <dgm:t>
        <a:bodyPr/>
        <a:lstStyle/>
        <a:p>
          <a:r>
            <a:rPr lang="pt-BR" dirty="0" smtClean="0"/>
            <a:t>Priorização das ações de auditoria interna</a:t>
          </a:r>
          <a:endParaRPr lang="pt-BR" dirty="0"/>
        </a:p>
      </dgm:t>
    </dgm:pt>
    <dgm:pt modelId="{B145D57D-0818-42B3-A14C-F378D7F81315}" type="parTrans" cxnId="{6FB4DEE9-9E45-4E16-9F3F-099D39FA0C7F}">
      <dgm:prSet/>
      <dgm:spPr/>
      <dgm:t>
        <a:bodyPr/>
        <a:lstStyle/>
        <a:p>
          <a:endParaRPr lang="pt-BR"/>
        </a:p>
      </dgm:t>
    </dgm:pt>
    <dgm:pt modelId="{17F81170-C141-48BE-89B0-D5CBB2718577}" type="sibTrans" cxnId="{6FB4DEE9-9E45-4E16-9F3F-099D39FA0C7F}">
      <dgm:prSet/>
      <dgm:spPr/>
      <dgm:t>
        <a:bodyPr/>
        <a:lstStyle/>
        <a:p>
          <a:endParaRPr lang="pt-BR"/>
        </a:p>
      </dgm:t>
    </dgm:pt>
    <dgm:pt modelId="{F5C3F660-5605-4CF0-8747-56B3E04D2067}">
      <dgm:prSet phldrT="[Texto]"/>
      <dgm:spPr/>
      <dgm:t>
        <a:bodyPr/>
        <a:lstStyle/>
        <a:p>
          <a:r>
            <a:rPr lang="pt-BR" dirty="0" smtClean="0"/>
            <a:t>Alocação de recursos de auditoria interna</a:t>
          </a:r>
          <a:endParaRPr lang="pt-BR" dirty="0"/>
        </a:p>
      </dgm:t>
    </dgm:pt>
    <dgm:pt modelId="{D9BB1E5C-C05B-4EF6-8CD6-C808FC51E30A}" type="parTrans" cxnId="{67946608-38C6-4E7A-9458-76DC2E2716B5}">
      <dgm:prSet/>
      <dgm:spPr/>
      <dgm:t>
        <a:bodyPr/>
        <a:lstStyle/>
        <a:p>
          <a:endParaRPr lang="pt-BR"/>
        </a:p>
      </dgm:t>
    </dgm:pt>
    <dgm:pt modelId="{8F1DBD21-CCB0-4643-BA1E-83261FC0AFFF}" type="sibTrans" cxnId="{67946608-38C6-4E7A-9458-76DC2E2716B5}">
      <dgm:prSet/>
      <dgm:spPr/>
      <dgm:t>
        <a:bodyPr/>
        <a:lstStyle/>
        <a:p>
          <a:endParaRPr lang="pt-BR"/>
        </a:p>
      </dgm:t>
    </dgm:pt>
    <dgm:pt modelId="{7A69DAE3-3381-4820-9823-3B3B038CB7E3}">
      <dgm:prSet phldrT="[Texto]"/>
      <dgm:spPr/>
      <dgm:t>
        <a:bodyPr/>
        <a:lstStyle/>
        <a:p>
          <a:r>
            <a:rPr lang="pt-BR" dirty="0" smtClean="0"/>
            <a:t>Aprovação pela Presidência</a:t>
          </a:r>
          <a:endParaRPr lang="pt-BR" dirty="0"/>
        </a:p>
      </dgm:t>
    </dgm:pt>
    <dgm:pt modelId="{321C647F-0BD1-4DE6-AB31-557FBB0C7E63}" type="parTrans" cxnId="{E4EF9130-0275-4510-B11E-6EDB21CE6B37}">
      <dgm:prSet/>
      <dgm:spPr/>
      <dgm:t>
        <a:bodyPr/>
        <a:lstStyle/>
        <a:p>
          <a:endParaRPr lang="pt-BR"/>
        </a:p>
      </dgm:t>
    </dgm:pt>
    <dgm:pt modelId="{AE894DA2-2E3B-46CE-818D-8FB36D8F9480}" type="sibTrans" cxnId="{E4EF9130-0275-4510-B11E-6EDB21CE6B37}">
      <dgm:prSet/>
      <dgm:spPr/>
      <dgm:t>
        <a:bodyPr/>
        <a:lstStyle/>
        <a:p>
          <a:endParaRPr lang="pt-BR"/>
        </a:p>
      </dgm:t>
    </dgm:pt>
    <dgm:pt modelId="{45A9006C-FB98-473E-8FA5-A9A0C255112B}" type="pres">
      <dgm:prSet presAssocID="{CC7CAF90-702D-4DED-A3B8-276CBCDCEE8D}" presName="Name0" presStyleCnt="0">
        <dgm:presLayoutVars>
          <dgm:dir/>
          <dgm:resizeHandles val="exact"/>
        </dgm:presLayoutVars>
      </dgm:prSet>
      <dgm:spPr/>
    </dgm:pt>
    <dgm:pt modelId="{353FCD8B-674A-48F5-8341-766772E85976}" type="pres">
      <dgm:prSet presAssocID="{DCECD155-2A72-43A6-B5AF-B63CB8A9648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F7B5D4E-B161-469E-99D5-02E68D1BFFBC}" type="pres">
      <dgm:prSet presAssocID="{E7406EC6-D4EE-413E-8780-8FC74885F508}" presName="sibTrans" presStyleLbl="sibTrans2D1" presStyleIdx="0" presStyleCnt="4"/>
      <dgm:spPr/>
      <dgm:t>
        <a:bodyPr/>
        <a:lstStyle/>
        <a:p>
          <a:endParaRPr lang="pt-BR"/>
        </a:p>
      </dgm:t>
    </dgm:pt>
    <dgm:pt modelId="{F512F707-97AB-4D31-AF7D-DCE0C6D33ADA}" type="pres">
      <dgm:prSet presAssocID="{E7406EC6-D4EE-413E-8780-8FC74885F508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B1F41485-51F7-4980-A92C-749911B8ECB5}" type="pres">
      <dgm:prSet presAssocID="{91B5E4CE-F1C8-4551-A89F-251507280BA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68B2DB8-6E08-43FA-964B-E3A7A7BA171B}" type="pres">
      <dgm:prSet presAssocID="{A5A7B15C-8A77-4607-BA62-51B11324487E}" presName="sibTrans" presStyleLbl="sibTrans2D1" presStyleIdx="1" presStyleCnt="4"/>
      <dgm:spPr/>
      <dgm:t>
        <a:bodyPr/>
        <a:lstStyle/>
        <a:p>
          <a:endParaRPr lang="pt-BR"/>
        </a:p>
      </dgm:t>
    </dgm:pt>
    <dgm:pt modelId="{19859909-5D8D-4C5B-B33E-5631D3A305DB}" type="pres">
      <dgm:prSet presAssocID="{A5A7B15C-8A77-4607-BA62-51B11324487E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23223B01-8207-49AE-9CAA-C30C613A6E3A}" type="pres">
      <dgm:prSet presAssocID="{72D9E909-F0B7-4E0E-BEBB-488560530F4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0EA4B01-E54A-4708-835E-1E60B6BCF077}" type="pres">
      <dgm:prSet presAssocID="{17F81170-C141-48BE-89B0-D5CBB2718577}" presName="sibTrans" presStyleLbl="sibTrans2D1" presStyleIdx="2" presStyleCnt="4"/>
      <dgm:spPr/>
      <dgm:t>
        <a:bodyPr/>
        <a:lstStyle/>
        <a:p>
          <a:endParaRPr lang="pt-BR"/>
        </a:p>
      </dgm:t>
    </dgm:pt>
    <dgm:pt modelId="{4B4443D8-4715-4072-BCC8-EC60D4CA86FF}" type="pres">
      <dgm:prSet presAssocID="{17F81170-C141-48BE-89B0-D5CBB2718577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3AC73829-6B90-46CB-BF42-30D6502F6C8E}" type="pres">
      <dgm:prSet presAssocID="{F5C3F660-5605-4CF0-8747-56B3E04D206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EC0735B-68C6-4DD9-AE47-0022A2A4050F}" type="pres">
      <dgm:prSet presAssocID="{8F1DBD21-CCB0-4643-BA1E-83261FC0AFFF}" presName="sibTrans" presStyleLbl="sibTrans2D1" presStyleIdx="3" presStyleCnt="4"/>
      <dgm:spPr/>
      <dgm:t>
        <a:bodyPr/>
        <a:lstStyle/>
        <a:p>
          <a:endParaRPr lang="pt-BR"/>
        </a:p>
      </dgm:t>
    </dgm:pt>
    <dgm:pt modelId="{8AFDEC21-73F7-4430-9748-041FDB4E1467}" type="pres">
      <dgm:prSet presAssocID="{8F1DBD21-CCB0-4643-BA1E-83261FC0AFFF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B98C07B6-0FF8-4BF8-A734-3E9725F3A6E7}" type="pres">
      <dgm:prSet presAssocID="{7A69DAE3-3381-4820-9823-3B3B038CB7E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FB4DEE9-9E45-4E16-9F3F-099D39FA0C7F}" srcId="{CC7CAF90-702D-4DED-A3B8-276CBCDCEE8D}" destId="{72D9E909-F0B7-4E0E-BEBB-488560530F4E}" srcOrd="2" destOrd="0" parTransId="{B145D57D-0818-42B3-A14C-F378D7F81315}" sibTransId="{17F81170-C141-48BE-89B0-D5CBB2718577}"/>
    <dgm:cxn modelId="{DA4A90A1-2F59-4555-A15B-9BCABEC6FFEA}" type="presOf" srcId="{A5A7B15C-8A77-4607-BA62-51B11324487E}" destId="{19859909-5D8D-4C5B-B33E-5631D3A305DB}" srcOrd="1" destOrd="0" presId="urn:microsoft.com/office/officeart/2005/8/layout/process1"/>
    <dgm:cxn modelId="{90CCD369-5F42-4AB9-A546-EAC79F5EFD9C}" srcId="{CC7CAF90-702D-4DED-A3B8-276CBCDCEE8D}" destId="{91B5E4CE-F1C8-4551-A89F-251507280BA8}" srcOrd="1" destOrd="0" parTransId="{31F0C8F2-6151-46E1-A979-6D3A5BD1C82E}" sibTransId="{A5A7B15C-8A77-4607-BA62-51B11324487E}"/>
    <dgm:cxn modelId="{67946608-38C6-4E7A-9458-76DC2E2716B5}" srcId="{CC7CAF90-702D-4DED-A3B8-276CBCDCEE8D}" destId="{F5C3F660-5605-4CF0-8747-56B3E04D2067}" srcOrd="3" destOrd="0" parTransId="{D9BB1E5C-C05B-4EF6-8CD6-C808FC51E30A}" sibTransId="{8F1DBD21-CCB0-4643-BA1E-83261FC0AFFF}"/>
    <dgm:cxn modelId="{43D8B761-F6DA-4B22-AAAE-277DBB6C3FAB}" type="presOf" srcId="{CC7CAF90-702D-4DED-A3B8-276CBCDCEE8D}" destId="{45A9006C-FB98-473E-8FA5-A9A0C255112B}" srcOrd="0" destOrd="0" presId="urn:microsoft.com/office/officeart/2005/8/layout/process1"/>
    <dgm:cxn modelId="{A287D625-96F2-4DF8-9B96-D05E2BB05877}" type="presOf" srcId="{17F81170-C141-48BE-89B0-D5CBB2718577}" destId="{B0EA4B01-E54A-4708-835E-1E60B6BCF077}" srcOrd="0" destOrd="0" presId="urn:microsoft.com/office/officeart/2005/8/layout/process1"/>
    <dgm:cxn modelId="{15CFD678-4231-4B4E-B02B-ECC794101465}" type="presOf" srcId="{91B5E4CE-F1C8-4551-A89F-251507280BA8}" destId="{B1F41485-51F7-4980-A92C-749911B8ECB5}" srcOrd="0" destOrd="0" presId="urn:microsoft.com/office/officeart/2005/8/layout/process1"/>
    <dgm:cxn modelId="{E4EF9130-0275-4510-B11E-6EDB21CE6B37}" srcId="{CC7CAF90-702D-4DED-A3B8-276CBCDCEE8D}" destId="{7A69DAE3-3381-4820-9823-3B3B038CB7E3}" srcOrd="4" destOrd="0" parTransId="{321C647F-0BD1-4DE6-AB31-557FBB0C7E63}" sibTransId="{AE894DA2-2E3B-46CE-818D-8FB36D8F9480}"/>
    <dgm:cxn modelId="{A1F76E3F-8E5C-46C3-8FF6-DF1481A1F2D6}" type="presOf" srcId="{8F1DBD21-CCB0-4643-BA1E-83261FC0AFFF}" destId="{8AFDEC21-73F7-4430-9748-041FDB4E1467}" srcOrd="1" destOrd="0" presId="urn:microsoft.com/office/officeart/2005/8/layout/process1"/>
    <dgm:cxn modelId="{E9FB16EE-DE80-4A10-AA34-5D04B988E74E}" srcId="{CC7CAF90-702D-4DED-A3B8-276CBCDCEE8D}" destId="{DCECD155-2A72-43A6-B5AF-B63CB8A9648C}" srcOrd="0" destOrd="0" parTransId="{450ED3B4-6580-4806-BD8A-62CE1600BC8C}" sibTransId="{E7406EC6-D4EE-413E-8780-8FC74885F508}"/>
    <dgm:cxn modelId="{A9EB7FB8-A51B-4346-9E11-65276C34C713}" type="presOf" srcId="{7A69DAE3-3381-4820-9823-3B3B038CB7E3}" destId="{B98C07B6-0FF8-4BF8-A734-3E9725F3A6E7}" srcOrd="0" destOrd="0" presId="urn:microsoft.com/office/officeart/2005/8/layout/process1"/>
    <dgm:cxn modelId="{E5A54640-8406-4ECF-93F4-C2F28D71866F}" type="presOf" srcId="{8F1DBD21-CCB0-4643-BA1E-83261FC0AFFF}" destId="{6EC0735B-68C6-4DD9-AE47-0022A2A4050F}" srcOrd="0" destOrd="0" presId="urn:microsoft.com/office/officeart/2005/8/layout/process1"/>
    <dgm:cxn modelId="{A5D7E1CA-BA54-456C-AAD9-82C2F942C0A7}" type="presOf" srcId="{17F81170-C141-48BE-89B0-D5CBB2718577}" destId="{4B4443D8-4715-4072-BCC8-EC60D4CA86FF}" srcOrd="1" destOrd="0" presId="urn:microsoft.com/office/officeart/2005/8/layout/process1"/>
    <dgm:cxn modelId="{8B8871D0-87B0-48BB-BB16-A6B4A4A343A2}" type="presOf" srcId="{E7406EC6-D4EE-413E-8780-8FC74885F508}" destId="{F512F707-97AB-4D31-AF7D-DCE0C6D33ADA}" srcOrd="1" destOrd="0" presId="urn:microsoft.com/office/officeart/2005/8/layout/process1"/>
    <dgm:cxn modelId="{FFC86484-245C-437B-8957-8870236A54C0}" type="presOf" srcId="{DCECD155-2A72-43A6-B5AF-B63CB8A9648C}" destId="{353FCD8B-674A-48F5-8341-766772E85976}" srcOrd="0" destOrd="0" presId="urn:microsoft.com/office/officeart/2005/8/layout/process1"/>
    <dgm:cxn modelId="{A45D2F13-F27B-48FA-8F65-9530607E2665}" type="presOf" srcId="{E7406EC6-D4EE-413E-8780-8FC74885F508}" destId="{BF7B5D4E-B161-469E-99D5-02E68D1BFFBC}" srcOrd="0" destOrd="0" presId="urn:microsoft.com/office/officeart/2005/8/layout/process1"/>
    <dgm:cxn modelId="{55005374-B109-41B8-A63D-6206FCA31E45}" type="presOf" srcId="{F5C3F660-5605-4CF0-8747-56B3E04D2067}" destId="{3AC73829-6B90-46CB-BF42-30D6502F6C8E}" srcOrd="0" destOrd="0" presId="urn:microsoft.com/office/officeart/2005/8/layout/process1"/>
    <dgm:cxn modelId="{B24A9AE7-FC75-4C7B-8C36-43063410AC73}" type="presOf" srcId="{72D9E909-F0B7-4E0E-BEBB-488560530F4E}" destId="{23223B01-8207-49AE-9CAA-C30C613A6E3A}" srcOrd="0" destOrd="0" presId="urn:microsoft.com/office/officeart/2005/8/layout/process1"/>
    <dgm:cxn modelId="{5070FE11-AD3D-4F24-956E-076D11FB7A23}" type="presOf" srcId="{A5A7B15C-8A77-4607-BA62-51B11324487E}" destId="{468B2DB8-6E08-43FA-964B-E3A7A7BA171B}" srcOrd="0" destOrd="0" presId="urn:microsoft.com/office/officeart/2005/8/layout/process1"/>
    <dgm:cxn modelId="{16FF8856-D55E-45FF-B0D0-CD2D2F3C2CC4}" type="presParOf" srcId="{45A9006C-FB98-473E-8FA5-A9A0C255112B}" destId="{353FCD8B-674A-48F5-8341-766772E85976}" srcOrd="0" destOrd="0" presId="urn:microsoft.com/office/officeart/2005/8/layout/process1"/>
    <dgm:cxn modelId="{13839B74-199C-48B0-9549-4464B7A8CC24}" type="presParOf" srcId="{45A9006C-FB98-473E-8FA5-A9A0C255112B}" destId="{BF7B5D4E-B161-469E-99D5-02E68D1BFFBC}" srcOrd="1" destOrd="0" presId="urn:microsoft.com/office/officeart/2005/8/layout/process1"/>
    <dgm:cxn modelId="{99762489-93A6-449D-902F-2B245832EE38}" type="presParOf" srcId="{BF7B5D4E-B161-469E-99D5-02E68D1BFFBC}" destId="{F512F707-97AB-4D31-AF7D-DCE0C6D33ADA}" srcOrd="0" destOrd="0" presId="urn:microsoft.com/office/officeart/2005/8/layout/process1"/>
    <dgm:cxn modelId="{6195993A-F8C8-47EB-9619-99ADC68DAE22}" type="presParOf" srcId="{45A9006C-FB98-473E-8FA5-A9A0C255112B}" destId="{B1F41485-51F7-4980-A92C-749911B8ECB5}" srcOrd="2" destOrd="0" presId="urn:microsoft.com/office/officeart/2005/8/layout/process1"/>
    <dgm:cxn modelId="{26635A52-AAEA-4184-ACE0-CAEDED41C4B4}" type="presParOf" srcId="{45A9006C-FB98-473E-8FA5-A9A0C255112B}" destId="{468B2DB8-6E08-43FA-964B-E3A7A7BA171B}" srcOrd="3" destOrd="0" presId="urn:microsoft.com/office/officeart/2005/8/layout/process1"/>
    <dgm:cxn modelId="{A2E6053B-11A6-4A91-B0F0-0BA5CC1CE671}" type="presParOf" srcId="{468B2DB8-6E08-43FA-964B-E3A7A7BA171B}" destId="{19859909-5D8D-4C5B-B33E-5631D3A305DB}" srcOrd="0" destOrd="0" presId="urn:microsoft.com/office/officeart/2005/8/layout/process1"/>
    <dgm:cxn modelId="{A1092C59-BD9A-47F6-9D25-BA2F00A242EE}" type="presParOf" srcId="{45A9006C-FB98-473E-8FA5-A9A0C255112B}" destId="{23223B01-8207-49AE-9CAA-C30C613A6E3A}" srcOrd="4" destOrd="0" presId="urn:microsoft.com/office/officeart/2005/8/layout/process1"/>
    <dgm:cxn modelId="{53BAAB4D-3D56-400D-98AB-AF698AF7120B}" type="presParOf" srcId="{45A9006C-FB98-473E-8FA5-A9A0C255112B}" destId="{B0EA4B01-E54A-4708-835E-1E60B6BCF077}" srcOrd="5" destOrd="0" presId="urn:microsoft.com/office/officeart/2005/8/layout/process1"/>
    <dgm:cxn modelId="{6354A72C-4AD5-4E90-955D-4EDF7DC9FD97}" type="presParOf" srcId="{B0EA4B01-E54A-4708-835E-1E60B6BCF077}" destId="{4B4443D8-4715-4072-BCC8-EC60D4CA86FF}" srcOrd="0" destOrd="0" presId="urn:microsoft.com/office/officeart/2005/8/layout/process1"/>
    <dgm:cxn modelId="{6A3114B5-2169-41CC-9107-A15F49A8195E}" type="presParOf" srcId="{45A9006C-FB98-473E-8FA5-A9A0C255112B}" destId="{3AC73829-6B90-46CB-BF42-30D6502F6C8E}" srcOrd="6" destOrd="0" presId="urn:microsoft.com/office/officeart/2005/8/layout/process1"/>
    <dgm:cxn modelId="{733FF952-57A1-4143-838A-1C8A615A350E}" type="presParOf" srcId="{45A9006C-FB98-473E-8FA5-A9A0C255112B}" destId="{6EC0735B-68C6-4DD9-AE47-0022A2A4050F}" srcOrd="7" destOrd="0" presId="urn:microsoft.com/office/officeart/2005/8/layout/process1"/>
    <dgm:cxn modelId="{49B85D88-DAF9-4418-B79E-BAB2CE596BE6}" type="presParOf" srcId="{6EC0735B-68C6-4DD9-AE47-0022A2A4050F}" destId="{8AFDEC21-73F7-4430-9748-041FDB4E1467}" srcOrd="0" destOrd="0" presId="urn:microsoft.com/office/officeart/2005/8/layout/process1"/>
    <dgm:cxn modelId="{12AA2501-885E-4D28-8396-1483BF91603E}" type="presParOf" srcId="{45A9006C-FB98-473E-8FA5-A9A0C255112B}" destId="{B98C07B6-0FF8-4BF8-A734-3E9725F3A6E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E61C9C-ABB9-4DCC-BC75-DA378B454E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5ECB585-5061-4D38-A169-F0FF9FB48A7D}">
      <dgm:prSet phldrT="[Texto]"/>
      <dgm:spPr/>
      <dgm:t>
        <a:bodyPr/>
        <a:lstStyle/>
        <a:p>
          <a:r>
            <a:rPr lang="pt-BR" dirty="0" smtClean="0"/>
            <a:t>Planejamento Estratégico da Entidade</a:t>
          </a:r>
          <a:endParaRPr lang="pt-BR" dirty="0"/>
        </a:p>
      </dgm:t>
    </dgm:pt>
    <dgm:pt modelId="{13227F49-9AA1-423E-8C14-7FCAAAB75D7D}" type="parTrans" cxnId="{DCD1BB6E-287F-48F0-9A56-383D6AA60C5A}">
      <dgm:prSet/>
      <dgm:spPr/>
      <dgm:t>
        <a:bodyPr/>
        <a:lstStyle/>
        <a:p>
          <a:endParaRPr lang="pt-BR"/>
        </a:p>
      </dgm:t>
    </dgm:pt>
    <dgm:pt modelId="{2F073F4F-21DA-4FBF-82A4-0D7544FC63E2}" type="sibTrans" cxnId="{DCD1BB6E-287F-48F0-9A56-383D6AA60C5A}">
      <dgm:prSet/>
      <dgm:spPr/>
      <dgm:t>
        <a:bodyPr/>
        <a:lstStyle/>
        <a:p>
          <a:endParaRPr lang="pt-BR"/>
        </a:p>
      </dgm:t>
    </dgm:pt>
    <dgm:pt modelId="{0D82DAD5-1340-40FC-85A7-955019CCA52D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Auditoria no Sistema de Gestão de Pessoas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30A2CAB8-EAC8-4F10-99A3-EE11B0EF4DCF}" type="parTrans" cxnId="{D8EFAFF4-896C-4E49-930B-E032F000EB13}">
      <dgm:prSet/>
      <dgm:spPr/>
      <dgm:t>
        <a:bodyPr/>
        <a:lstStyle/>
        <a:p>
          <a:endParaRPr lang="pt-BR"/>
        </a:p>
      </dgm:t>
    </dgm:pt>
    <dgm:pt modelId="{50A0939E-2A9F-48E9-9D48-F06C3859AF14}" type="sibTrans" cxnId="{D8EFAFF4-896C-4E49-930B-E032F000EB13}">
      <dgm:prSet/>
      <dgm:spPr/>
      <dgm:t>
        <a:bodyPr/>
        <a:lstStyle/>
        <a:p>
          <a:endParaRPr lang="pt-BR"/>
        </a:p>
      </dgm:t>
    </dgm:pt>
    <dgm:pt modelId="{2AA883F9-007B-40FC-9082-1FD6AFBA413B}">
      <dgm:prSet phldrT="[Texto]"/>
      <dgm:spPr/>
      <dgm:t>
        <a:bodyPr/>
        <a:lstStyle/>
        <a:p>
          <a:r>
            <a:rPr lang="pt-BR" dirty="0" smtClean="0"/>
            <a:t>Unidades gestoras do órgão</a:t>
          </a:r>
          <a:endParaRPr lang="pt-BR" dirty="0"/>
        </a:p>
      </dgm:t>
    </dgm:pt>
    <dgm:pt modelId="{88577184-427C-4EC4-9AF6-807D1A666B00}" type="parTrans" cxnId="{5F0E7764-030E-4089-A80F-92D968AF335A}">
      <dgm:prSet/>
      <dgm:spPr/>
      <dgm:t>
        <a:bodyPr/>
        <a:lstStyle/>
        <a:p>
          <a:endParaRPr lang="pt-BR"/>
        </a:p>
      </dgm:t>
    </dgm:pt>
    <dgm:pt modelId="{BB6AF6B9-73F0-4ECC-BAAB-F5586D38B05D}" type="sibTrans" cxnId="{5F0E7764-030E-4089-A80F-92D968AF335A}">
      <dgm:prSet/>
      <dgm:spPr/>
      <dgm:t>
        <a:bodyPr/>
        <a:lstStyle/>
        <a:p>
          <a:endParaRPr lang="pt-BR"/>
        </a:p>
      </dgm:t>
    </dgm:pt>
    <dgm:pt modelId="{2E47AF5F-9403-44F4-9FB6-615475CD6AA2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Unidades Regionais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9F493404-72F5-4898-9502-8EAA57262777}" type="parTrans" cxnId="{8788D47D-7BAB-4226-A962-ADEA933CC0F9}">
      <dgm:prSet/>
      <dgm:spPr/>
      <dgm:t>
        <a:bodyPr/>
        <a:lstStyle/>
        <a:p>
          <a:endParaRPr lang="pt-BR"/>
        </a:p>
      </dgm:t>
    </dgm:pt>
    <dgm:pt modelId="{C04DCE74-9143-4DE0-B9A2-EB8D2A22F349}" type="sibTrans" cxnId="{8788D47D-7BAB-4226-A962-ADEA933CC0F9}">
      <dgm:prSet/>
      <dgm:spPr/>
      <dgm:t>
        <a:bodyPr/>
        <a:lstStyle/>
        <a:p>
          <a:endParaRPr lang="pt-BR"/>
        </a:p>
      </dgm:t>
    </dgm:pt>
    <dgm:pt modelId="{ED75601C-2EA3-4580-83F2-55ECFA240EFF}">
      <dgm:prSet phldrT="[Texto]"/>
      <dgm:spPr/>
      <dgm:t>
        <a:bodyPr/>
        <a:lstStyle/>
        <a:p>
          <a:r>
            <a:rPr lang="pt-BR" dirty="0" smtClean="0"/>
            <a:t>Avaliações passíveis de serem contempladas no relatório de auditoria de gestão (Decisão Normativa TCU n. 147/2015, Anexo II)</a:t>
          </a:r>
          <a:endParaRPr lang="pt-BR" dirty="0"/>
        </a:p>
      </dgm:t>
    </dgm:pt>
    <dgm:pt modelId="{CC20D2E3-C5F7-4967-BCB5-0FB0CC9AB94D}" type="parTrans" cxnId="{EF706D67-FD61-4F71-AED9-89225EDF80BD}">
      <dgm:prSet/>
      <dgm:spPr/>
      <dgm:t>
        <a:bodyPr/>
        <a:lstStyle/>
        <a:p>
          <a:endParaRPr lang="pt-BR"/>
        </a:p>
      </dgm:t>
    </dgm:pt>
    <dgm:pt modelId="{BA6C9A76-7C17-4DD2-A95D-7B2E8A27C9A7}" type="sibTrans" cxnId="{EF706D67-FD61-4F71-AED9-89225EDF80BD}">
      <dgm:prSet/>
      <dgm:spPr/>
      <dgm:t>
        <a:bodyPr/>
        <a:lstStyle/>
        <a:p>
          <a:endParaRPr lang="pt-BR"/>
        </a:p>
      </dgm:t>
    </dgm:pt>
    <dgm:pt modelId="{F9E774F0-A054-4782-B0F3-2EE061825A7C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Auditoria no modelo de terceirização dos serviços administrativos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4B65B610-0059-494C-9D91-4E4FB2270E97}" type="parTrans" cxnId="{D5543147-3609-49D6-B0A2-04C6787BB2CB}">
      <dgm:prSet/>
      <dgm:spPr/>
      <dgm:t>
        <a:bodyPr/>
        <a:lstStyle/>
        <a:p>
          <a:endParaRPr lang="pt-BR"/>
        </a:p>
      </dgm:t>
    </dgm:pt>
    <dgm:pt modelId="{9BF02045-00F8-4D94-B800-1FA9FD968DA0}" type="sibTrans" cxnId="{D5543147-3609-49D6-B0A2-04C6787BB2CB}">
      <dgm:prSet/>
      <dgm:spPr/>
      <dgm:t>
        <a:bodyPr/>
        <a:lstStyle/>
        <a:p>
          <a:endParaRPr lang="pt-BR"/>
        </a:p>
      </dgm:t>
    </dgm:pt>
    <dgm:pt modelId="{2E70C37D-FB85-450E-B4A2-FB42779221EF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Auditoria na área de transparência das informações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B333245E-6CD2-4E5E-B27D-6E2D4B7C36B2}" type="parTrans" cxnId="{803CA199-343D-42B1-AFD4-F48251F91307}">
      <dgm:prSet/>
      <dgm:spPr/>
      <dgm:t>
        <a:bodyPr/>
        <a:lstStyle/>
        <a:p>
          <a:endParaRPr lang="pt-BR"/>
        </a:p>
      </dgm:t>
    </dgm:pt>
    <dgm:pt modelId="{F93A3465-D9FA-44E8-821F-D5685519C3F6}" type="sibTrans" cxnId="{803CA199-343D-42B1-AFD4-F48251F91307}">
      <dgm:prSet/>
      <dgm:spPr/>
      <dgm:t>
        <a:bodyPr/>
        <a:lstStyle/>
        <a:p>
          <a:endParaRPr lang="pt-BR"/>
        </a:p>
      </dgm:t>
    </dgm:pt>
    <dgm:pt modelId="{3DA6CE58-387B-4537-B954-748E0D09E95F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Auditoria de avaliação dos indicadores instituídos para aferir o desempenho da gestão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BCD9CCB5-7EB3-4583-8355-6EA9508196C8}" type="parTrans" cxnId="{4BFEBAA5-B81A-439F-B7BA-6CAD4CB35908}">
      <dgm:prSet/>
      <dgm:spPr/>
      <dgm:t>
        <a:bodyPr/>
        <a:lstStyle/>
        <a:p>
          <a:endParaRPr lang="pt-BR"/>
        </a:p>
      </dgm:t>
    </dgm:pt>
    <dgm:pt modelId="{6DA01A9C-446B-412A-B7F6-20A9FC036225}" type="sibTrans" cxnId="{4BFEBAA5-B81A-439F-B7BA-6CAD4CB35908}">
      <dgm:prSet/>
      <dgm:spPr/>
      <dgm:t>
        <a:bodyPr/>
        <a:lstStyle/>
        <a:p>
          <a:endParaRPr lang="pt-BR"/>
        </a:p>
      </dgm:t>
    </dgm:pt>
    <dgm:pt modelId="{5113E2B3-8AAE-4133-9E5A-916FEFC452B2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Auditoria de avaliação da gestão de tecnologia da informação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CD4AD4E6-A354-4D97-93E6-4FFC0DC50E8B}" type="parTrans" cxnId="{F3692FFE-2382-44BE-AA02-0D6B2401E5F2}">
      <dgm:prSet/>
      <dgm:spPr/>
      <dgm:t>
        <a:bodyPr/>
        <a:lstStyle/>
        <a:p>
          <a:endParaRPr lang="pt-BR"/>
        </a:p>
      </dgm:t>
    </dgm:pt>
    <dgm:pt modelId="{76868078-4475-429B-A5A2-B949E51AC7F1}" type="sibTrans" cxnId="{F3692FFE-2382-44BE-AA02-0D6B2401E5F2}">
      <dgm:prSet/>
      <dgm:spPr/>
      <dgm:t>
        <a:bodyPr/>
        <a:lstStyle/>
        <a:p>
          <a:endParaRPr lang="pt-BR"/>
        </a:p>
      </dgm:t>
    </dgm:pt>
    <dgm:pt modelId="{9798B02F-3B66-410E-A39E-5F365BA42630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(...)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62F63554-0B95-4545-B7A3-C0FED3697AFF}" type="parTrans" cxnId="{20C5A48D-6661-45A1-BF8A-6DC49219D9DE}">
      <dgm:prSet/>
      <dgm:spPr/>
      <dgm:t>
        <a:bodyPr/>
        <a:lstStyle/>
        <a:p>
          <a:endParaRPr lang="pt-BR"/>
        </a:p>
      </dgm:t>
    </dgm:pt>
    <dgm:pt modelId="{6A90C440-DA7E-4489-AF2C-7C55174731A9}" type="sibTrans" cxnId="{20C5A48D-6661-45A1-BF8A-6DC49219D9DE}">
      <dgm:prSet/>
      <dgm:spPr/>
      <dgm:t>
        <a:bodyPr/>
        <a:lstStyle/>
        <a:p>
          <a:endParaRPr lang="pt-BR"/>
        </a:p>
      </dgm:t>
    </dgm:pt>
    <dgm:pt modelId="{7D9F2D44-88C5-4903-88C5-5AFB5C75E4A5}">
      <dgm:prSet phldrT="[Texto]"/>
      <dgm:spPr/>
      <dgm:t>
        <a:bodyPr/>
        <a:lstStyle/>
        <a:p>
          <a:r>
            <a:rPr lang="pt-BR" dirty="0" smtClean="0">
              <a:solidFill>
                <a:schemeClr val="accent1">
                  <a:lumMod val="75000"/>
                </a:schemeClr>
              </a:solidFill>
            </a:rPr>
            <a:t>(...)</a:t>
          </a:r>
          <a:endParaRPr lang="pt-BR" dirty="0">
            <a:solidFill>
              <a:schemeClr val="accent1">
                <a:lumMod val="75000"/>
              </a:schemeClr>
            </a:solidFill>
          </a:endParaRPr>
        </a:p>
      </dgm:t>
    </dgm:pt>
    <dgm:pt modelId="{1C767123-3E12-4C1E-8474-728B3B920092}" type="parTrans" cxnId="{2908B5E7-EB94-4942-9FFD-7529778A267F}">
      <dgm:prSet/>
      <dgm:spPr/>
      <dgm:t>
        <a:bodyPr/>
        <a:lstStyle/>
        <a:p>
          <a:endParaRPr lang="pt-BR"/>
        </a:p>
      </dgm:t>
    </dgm:pt>
    <dgm:pt modelId="{9107E255-BB6B-4C8A-94C7-A5C9860E45B7}" type="sibTrans" cxnId="{2908B5E7-EB94-4942-9FFD-7529778A267F}">
      <dgm:prSet/>
      <dgm:spPr/>
      <dgm:t>
        <a:bodyPr/>
        <a:lstStyle/>
        <a:p>
          <a:endParaRPr lang="pt-BR"/>
        </a:p>
      </dgm:t>
    </dgm:pt>
    <dgm:pt modelId="{2915669C-5537-4AAF-B971-D33528A3390E}" type="pres">
      <dgm:prSet presAssocID="{D5E61C9C-ABB9-4DCC-BC75-DA378B454E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666A015-66AC-440D-B7A4-F6DB173C0648}" type="pres">
      <dgm:prSet presAssocID="{45ECB585-5061-4D38-A169-F0FF9FB48A7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3388663-DFD0-467A-AB84-E1786C74B241}" type="pres">
      <dgm:prSet presAssocID="{45ECB585-5061-4D38-A169-F0FF9FB48A7D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65E187-72E8-4C19-8096-6FD2649E4161}" type="pres">
      <dgm:prSet presAssocID="{2AA883F9-007B-40FC-9082-1FD6AFBA413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F3BBD8-863E-4C97-A74A-5CC593A9D867}" type="pres">
      <dgm:prSet presAssocID="{2AA883F9-007B-40FC-9082-1FD6AFBA413B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539C05E-A844-4EF1-9421-B0D613139EAF}" type="pres">
      <dgm:prSet presAssocID="{ED75601C-2EA3-4580-83F2-55ECFA240EF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856BB7-502A-4A3C-9985-2B257A1B8742}" type="pres">
      <dgm:prSet presAssocID="{ED75601C-2EA3-4580-83F2-55ECFA240EFF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9CC45AF-A9AE-4CB9-B472-2B3B29166823}" type="presOf" srcId="{2E70C37D-FB85-450E-B4A2-FB42779221EF}" destId="{A3388663-DFD0-467A-AB84-E1786C74B241}" srcOrd="0" destOrd="2" presId="urn:microsoft.com/office/officeart/2005/8/layout/vList2"/>
    <dgm:cxn modelId="{4BFEBAA5-B81A-439F-B7BA-6CAD4CB35908}" srcId="{ED75601C-2EA3-4580-83F2-55ECFA240EFF}" destId="{3DA6CE58-387B-4537-B954-748E0D09E95F}" srcOrd="0" destOrd="0" parTransId="{BCD9CCB5-7EB3-4583-8355-6EA9508196C8}" sibTransId="{6DA01A9C-446B-412A-B7F6-20A9FC036225}"/>
    <dgm:cxn modelId="{D8EFAFF4-896C-4E49-930B-E032F000EB13}" srcId="{45ECB585-5061-4D38-A169-F0FF9FB48A7D}" destId="{0D82DAD5-1340-40FC-85A7-955019CCA52D}" srcOrd="0" destOrd="0" parTransId="{30A2CAB8-EAC8-4F10-99A3-EE11B0EF4DCF}" sibTransId="{50A0939E-2A9F-48E9-9D48-F06C3859AF14}"/>
    <dgm:cxn modelId="{EF706D67-FD61-4F71-AED9-89225EDF80BD}" srcId="{D5E61C9C-ABB9-4DCC-BC75-DA378B454E3B}" destId="{ED75601C-2EA3-4580-83F2-55ECFA240EFF}" srcOrd="2" destOrd="0" parTransId="{CC20D2E3-C5F7-4967-BCB5-0FB0CC9AB94D}" sibTransId="{BA6C9A76-7C17-4DD2-A95D-7B2E8A27C9A7}"/>
    <dgm:cxn modelId="{25A87A06-88A7-485A-B338-1C135C4391B3}" type="presOf" srcId="{2E47AF5F-9403-44F4-9FB6-615475CD6AA2}" destId="{D2F3BBD8-863E-4C97-A74A-5CC593A9D867}" srcOrd="0" destOrd="0" presId="urn:microsoft.com/office/officeart/2005/8/layout/vList2"/>
    <dgm:cxn modelId="{69DCDB19-C42D-4943-9A61-FE4BF6A29FDC}" type="presOf" srcId="{3DA6CE58-387B-4537-B954-748E0D09E95F}" destId="{0C856BB7-502A-4A3C-9985-2B257A1B8742}" srcOrd="0" destOrd="0" presId="urn:microsoft.com/office/officeart/2005/8/layout/vList2"/>
    <dgm:cxn modelId="{8788D47D-7BAB-4226-A962-ADEA933CC0F9}" srcId="{2AA883F9-007B-40FC-9082-1FD6AFBA413B}" destId="{2E47AF5F-9403-44F4-9FB6-615475CD6AA2}" srcOrd="0" destOrd="0" parTransId="{9F493404-72F5-4898-9502-8EAA57262777}" sibTransId="{C04DCE74-9143-4DE0-B9A2-EB8D2A22F349}"/>
    <dgm:cxn modelId="{D95019DA-EE36-4BA1-826F-1C9C628FB9A5}" type="presOf" srcId="{2AA883F9-007B-40FC-9082-1FD6AFBA413B}" destId="{9D65E187-72E8-4C19-8096-6FD2649E4161}" srcOrd="0" destOrd="0" presId="urn:microsoft.com/office/officeart/2005/8/layout/vList2"/>
    <dgm:cxn modelId="{5F0E7764-030E-4089-A80F-92D968AF335A}" srcId="{D5E61C9C-ABB9-4DCC-BC75-DA378B454E3B}" destId="{2AA883F9-007B-40FC-9082-1FD6AFBA413B}" srcOrd="1" destOrd="0" parTransId="{88577184-427C-4EC4-9AF6-807D1A666B00}" sibTransId="{BB6AF6B9-73F0-4ECC-BAAB-F5586D38B05D}"/>
    <dgm:cxn modelId="{C6A8E4C9-8582-44E0-8054-AB67E219764B}" type="presOf" srcId="{0D82DAD5-1340-40FC-85A7-955019CCA52D}" destId="{A3388663-DFD0-467A-AB84-E1786C74B241}" srcOrd="0" destOrd="0" presId="urn:microsoft.com/office/officeart/2005/8/layout/vList2"/>
    <dgm:cxn modelId="{589B2E94-7BD6-42A4-83C9-D662275B9946}" type="presOf" srcId="{7D9F2D44-88C5-4903-88C5-5AFB5C75E4A5}" destId="{0C856BB7-502A-4A3C-9985-2B257A1B8742}" srcOrd="0" destOrd="2" presId="urn:microsoft.com/office/officeart/2005/8/layout/vList2"/>
    <dgm:cxn modelId="{BBFC7546-E7CF-49FD-8C71-EEDF62627E94}" type="presOf" srcId="{9798B02F-3B66-410E-A39E-5F365BA42630}" destId="{A3388663-DFD0-467A-AB84-E1786C74B241}" srcOrd="0" destOrd="3" presId="urn:microsoft.com/office/officeart/2005/8/layout/vList2"/>
    <dgm:cxn modelId="{69ED4F35-E6C4-433A-B6D5-A51B5A696690}" type="presOf" srcId="{D5E61C9C-ABB9-4DCC-BC75-DA378B454E3B}" destId="{2915669C-5537-4AAF-B971-D33528A3390E}" srcOrd="0" destOrd="0" presId="urn:microsoft.com/office/officeart/2005/8/layout/vList2"/>
    <dgm:cxn modelId="{D5543147-3609-49D6-B0A2-04C6787BB2CB}" srcId="{45ECB585-5061-4D38-A169-F0FF9FB48A7D}" destId="{F9E774F0-A054-4782-B0F3-2EE061825A7C}" srcOrd="1" destOrd="0" parTransId="{4B65B610-0059-494C-9D91-4E4FB2270E97}" sibTransId="{9BF02045-00F8-4D94-B800-1FA9FD968DA0}"/>
    <dgm:cxn modelId="{803CA199-343D-42B1-AFD4-F48251F91307}" srcId="{45ECB585-5061-4D38-A169-F0FF9FB48A7D}" destId="{2E70C37D-FB85-450E-B4A2-FB42779221EF}" srcOrd="2" destOrd="0" parTransId="{B333245E-6CD2-4E5E-B27D-6E2D4B7C36B2}" sibTransId="{F93A3465-D9FA-44E8-821F-D5685519C3F6}"/>
    <dgm:cxn modelId="{DCD1BB6E-287F-48F0-9A56-383D6AA60C5A}" srcId="{D5E61C9C-ABB9-4DCC-BC75-DA378B454E3B}" destId="{45ECB585-5061-4D38-A169-F0FF9FB48A7D}" srcOrd="0" destOrd="0" parTransId="{13227F49-9AA1-423E-8C14-7FCAAAB75D7D}" sibTransId="{2F073F4F-21DA-4FBF-82A4-0D7544FC63E2}"/>
    <dgm:cxn modelId="{6BA3AF39-7A2C-4352-B360-73981004E884}" type="presOf" srcId="{ED75601C-2EA3-4580-83F2-55ECFA240EFF}" destId="{F539C05E-A844-4EF1-9421-B0D613139EAF}" srcOrd="0" destOrd="0" presId="urn:microsoft.com/office/officeart/2005/8/layout/vList2"/>
    <dgm:cxn modelId="{20C5A48D-6661-45A1-BF8A-6DC49219D9DE}" srcId="{45ECB585-5061-4D38-A169-F0FF9FB48A7D}" destId="{9798B02F-3B66-410E-A39E-5F365BA42630}" srcOrd="3" destOrd="0" parTransId="{62F63554-0B95-4545-B7A3-C0FED3697AFF}" sibTransId="{6A90C440-DA7E-4489-AF2C-7C55174731A9}"/>
    <dgm:cxn modelId="{F3A2E655-642A-468F-91CF-09BA088935C4}" type="presOf" srcId="{45ECB585-5061-4D38-A169-F0FF9FB48A7D}" destId="{D666A015-66AC-440D-B7A4-F6DB173C0648}" srcOrd="0" destOrd="0" presId="urn:microsoft.com/office/officeart/2005/8/layout/vList2"/>
    <dgm:cxn modelId="{F05FB655-E28D-46C4-8A66-18B0EC4F0F5D}" type="presOf" srcId="{F9E774F0-A054-4782-B0F3-2EE061825A7C}" destId="{A3388663-DFD0-467A-AB84-E1786C74B241}" srcOrd="0" destOrd="1" presId="urn:microsoft.com/office/officeart/2005/8/layout/vList2"/>
    <dgm:cxn modelId="{B2D37798-1980-4EDE-8D36-8A24B17A6018}" type="presOf" srcId="{5113E2B3-8AAE-4133-9E5A-916FEFC452B2}" destId="{0C856BB7-502A-4A3C-9985-2B257A1B8742}" srcOrd="0" destOrd="1" presId="urn:microsoft.com/office/officeart/2005/8/layout/vList2"/>
    <dgm:cxn modelId="{F3692FFE-2382-44BE-AA02-0D6B2401E5F2}" srcId="{ED75601C-2EA3-4580-83F2-55ECFA240EFF}" destId="{5113E2B3-8AAE-4133-9E5A-916FEFC452B2}" srcOrd="1" destOrd="0" parTransId="{CD4AD4E6-A354-4D97-93E6-4FFC0DC50E8B}" sibTransId="{76868078-4475-429B-A5A2-B949E51AC7F1}"/>
    <dgm:cxn modelId="{2908B5E7-EB94-4942-9FFD-7529778A267F}" srcId="{ED75601C-2EA3-4580-83F2-55ECFA240EFF}" destId="{7D9F2D44-88C5-4903-88C5-5AFB5C75E4A5}" srcOrd="2" destOrd="0" parTransId="{1C767123-3E12-4C1E-8474-728B3B920092}" sibTransId="{9107E255-BB6B-4C8A-94C7-A5C9860E45B7}"/>
    <dgm:cxn modelId="{997E639B-6598-4752-B812-F26F06099CAE}" type="presParOf" srcId="{2915669C-5537-4AAF-B971-D33528A3390E}" destId="{D666A015-66AC-440D-B7A4-F6DB173C0648}" srcOrd="0" destOrd="0" presId="urn:microsoft.com/office/officeart/2005/8/layout/vList2"/>
    <dgm:cxn modelId="{31028DA5-22B8-496C-8FAE-30D1F4B84B1F}" type="presParOf" srcId="{2915669C-5537-4AAF-B971-D33528A3390E}" destId="{A3388663-DFD0-467A-AB84-E1786C74B241}" srcOrd="1" destOrd="0" presId="urn:microsoft.com/office/officeart/2005/8/layout/vList2"/>
    <dgm:cxn modelId="{4A1C6CFD-BA4C-4CE4-96C9-5C4D89A99B94}" type="presParOf" srcId="{2915669C-5537-4AAF-B971-D33528A3390E}" destId="{9D65E187-72E8-4C19-8096-6FD2649E4161}" srcOrd="2" destOrd="0" presId="urn:microsoft.com/office/officeart/2005/8/layout/vList2"/>
    <dgm:cxn modelId="{39DA6E64-23B1-469B-A6E1-EA15EDAAB113}" type="presParOf" srcId="{2915669C-5537-4AAF-B971-D33528A3390E}" destId="{D2F3BBD8-863E-4C97-A74A-5CC593A9D867}" srcOrd="3" destOrd="0" presId="urn:microsoft.com/office/officeart/2005/8/layout/vList2"/>
    <dgm:cxn modelId="{FE282106-9C97-4D33-8821-ABDAEF833B08}" type="presParOf" srcId="{2915669C-5537-4AAF-B971-D33528A3390E}" destId="{F539C05E-A844-4EF1-9421-B0D613139EAF}" srcOrd="4" destOrd="0" presId="urn:microsoft.com/office/officeart/2005/8/layout/vList2"/>
    <dgm:cxn modelId="{2ECEE4B4-6D87-4F72-B582-9FF98E1B4E5F}" type="presParOf" srcId="{2915669C-5537-4AAF-B971-D33528A3390E}" destId="{0C856BB7-502A-4A3C-9985-2B257A1B874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788798-2E00-4DD3-98CF-36B2A93C6A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A3E933B-84E1-47BF-8DF4-C578CB1A54F9}">
      <dgm:prSet phldrT="[Texto]"/>
      <dgm:spPr/>
      <dgm:t>
        <a:bodyPr/>
        <a:lstStyle/>
        <a:p>
          <a:r>
            <a:rPr lang="pt-BR" dirty="0" smtClean="0"/>
            <a:t>Identificação dos objetivos da atividade auditada, dos riscos e controles</a:t>
          </a:r>
          <a:endParaRPr lang="pt-BR" dirty="0"/>
        </a:p>
      </dgm:t>
    </dgm:pt>
    <dgm:pt modelId="{1CD59EB2-9B53-4D25-B926-3BFFE6ED495C}" type="parTrans" cxnId="{ABCA35C0-4348-4122-B8D4-BDB9C3CCE992}">
      <dgm:prSet/>
      <dgm:spPr/>
      <dgm:t>
        <a:bodyPr/>
        <a:lstStyle/>
        <a:p>
          <a:endParaRPr lang="pt-BR"/>
        </a:p>
      </dgm:t>
    </dgm:pt>
    <dgm:pt modelId="{1E3B4C8F-E6AD-43D6-89E5-72FED16E661A}" type="sibTrans" cxnId="{ABCA35C0-4348-4122-B8D4-BDB9C3CCE992}">
      <dgm:prSet/>
      <dgm:spPr/>
      <dgm:t>
        <a:bodyPr/>
        <a:lstStyle/>
        <a:p>
          <a:endParaRPr lang="pt-BR"/>
        </a:p>
      </dgm:t>
    </dgm:pt>
    <dgm:pt modelId="{B7D33BB0-CD51-4A94-8D31-9C09ABB36141}">
      <dgm:prSet phldrT="[Texto]"/>
      <dgm:spPr/>
      <dgm:t>
        <a:bodyPr/>
        <a:lstStyle/>
        <a:p>
          <a:r>
            <a:rPr lang="pt-BR" dirty="0" smtClean="0"/>
            <a:t>Avaliação da conformidade e da adequação e eficácia dos controles</a:t>
          </a:r>
          <a:endParaRPr lang="pt-BR" dirty="0"/>
        </a:p>
      </dgm:t>
    </dgm:pt>
    <dgm:pt modelId="{FAE17595-47FD-4CA3-A580-BCC1AB1B86EB}" type="parTrans" cxnId="{02F35352-B039-4003-BE0F-3267FD666E35}">
      <dgm:prSet/>
      <dgm:spPr/>
      <dgm:t>
        <a:bodyPr/>
        <a:lstStyle/>
        <a:p>
          <a:endParaRPr lang="pt-BR"/>
        </a:p>
      </dgm:t>
    </dgm:pt>
    <dgm:pt modelId="{484D40C2-45D9-40E6-8A5F-E8F9F6925C71}" type="sibTrans" cxnId="{02F35352-B039-4003-BE0F-3267FD666E35}">
      <dgm:prSet/>
      <dgm:spPr/>
      <dgm:t>
        <a:bodyPr/>
        <a:lstStyle/>
        <a:p>
          <a:endParaRPr lang="pt-BR"/>
        </a:p>
      </dgm:t>
    </dgm:pt>
    <dgm:pt modelId="{8D6AA651-A210-49B3-8131-33322F90FE8F}">
      <dgm:prSet phldrT="[Texto]"/>
      <dgm:spPr/>
      <dgm:t>
        <a:bodyPr/>
        <a:lstStyle/>
        <a:p>
          <a:r>
            <a:rPr lang="pt-BR" dirty="0" smtClean="0"/>
            <a:t>Comunicação dos resultados</a:t>
          </a:r>
          <a:endParaRPr lang="pt-BR" dirty="0"/>
        </a:p>
      </dgm:t>
    </dgm:pt>
    <dgm:pt modelId="{BDC3694B-6981-47DC-B63C-42FBAEEDB97F}" type="parTrans" cxnId="{3BBDFDCB-5CF7-49C5-8FA2-DF72E2D2E7A3}">
      <dgm:prSet/>
      <dgm:spPr/>
      <dgm:t>
        <a:bodyPr/>
        <a:lstStyle/>
        <a:p>
          <a:endParaRPr lang="pt-BR"/>
        </a:p>
      </dgm:t>
    </dgm:pt>
    <dgm:pt modelId="{A5139369-C9C0-4D48-A5DC-441F931AF06E}" type="sibTrans" cxnId="{3BBDFDCB-5CF7-49C5-8FA2-DF72E2D2E7A3}">
      <dgm:prSet/>
      <dgm:spPr/>
      <dgm:t>
        <a:bodyPr/>
        <a:lstStyle/>
        <a:p>
          <a:endParaRPr lang="pt-BR"/>
        </a:p>
      </dgm:t>
    </dgm:pt>
    <dgm:pt modelId="{12976417-6F6F-4ACA-8616-482EA29E3367}">
      <dgm:prSet phldrT="[Texto]"/>
      <dgm:spPr/>
      <dgm:t>
        <a:bodyPr/>
        <a:lstStyle/>
        <a:p>
          <a:r>
            <a:rPr lang="pt-BR" dirty="0" smtClean="0"/>
            <a:t>Planejamento baseado em risco para cada trabalho de auditoria interna</a:t>
          </a:r>
          <a:endParaRPr lang="pt-BR" dirty="0"/>
        </a:p>
      </dgm:t>
    </dgm:pt>
    <dgm:pt modelId="{5C1726DC-4353-4451-A6CC-DFBA9FCF35E4}" type="parTrans" cxnId="{AC5AFCA5-F712-436C-82DF-4FD870F75B12}">
      <dgm:prSet/>
      <dgm:spPr/>
      <dgm:t>
        <a:bodyPr/>
        <a:lstStyle/>
        <a:p>
          <a:endParaRPr lang="pt-BR"/>
        </a:p>
      </dgm:t>
    </dgm:pt>
    <dgm:pt modelId="{723EBB84-19C2-4158-850E-EAE60912A871}" type="sibTrans" cxnId="{AC5AFCA5-F712-436C-82DF-4FD870F75B12}">
      <dgm:prSet/>
      <dgm:spPr/>
      <dgm:t>
        <a:bodyPr/>
        <a:lstStyle/>
        <a:p>
          <a:endParaRPr lang="pt-BR"/>
        </a:p>
      </dgm:t>
    </dgm:pt>
    <dgm:pt modelId="{5B58BBB0-0918-4DB0-AB4E-28EB15AEF3C3}">
      <dgm:prSet phldrT="[Texto]"/>
      <dgm:spPr/>
      <dgm:t>
        <a:bodyPr/>
        <a:lstStyle/>
        <a:p>
          <a:r>
            <a:rPr lang="pt-BR" dirty="0" smtClean="0"/>
            <a:t>Uso de procedimentos de auditoria</a:t>
          </a:r>
          <a:endParaRPr lang="pt-BR" dirty="0"/>
        </a:p>
      </dgm:t>
    </dgm:pt>
    <dgm:pt modelId="{E97B482E-4E25-40D3-B4A1-E1B37448B2E5}" type="parTrans" cxnId="{9CAD1B9C-C8F8-48D1-AFD9-D3687ECB163F}">
      <dgm:prSet/>
      <dgm:spPr/>
      <dgm:t>
        <a:bodyPr/>
        <a:lstStyle/>
        <a:p>
          <a:endParaRPr lang="pt-BR"/>
        </a:p>
      </dgm:t>
    </dgm:pt>
    <dgm:pt modelId="{18293926-D24B-4A28-B29F-882C9160CCC4}" type="sibTrans" cxnId="{9CAD1B9C-C8F8-48D1-AFD9-D3687ECB163F}">
      <dgm:prSet/>
      <dgm:spPr/>
      <dgm:t>
        <a:bodyPr/>
        <a:lstStyle/>
        <a:p>
          <a:endParaRPr lang="pt-BR"/>
        </a:p>
      </dgm:t>
    </dgm:pt>
    <dgm:pt modelId="{885186EA-84F3-497D-9116-44CDE551F77A}" type="pres">
      <dgm:prSet presAssocID="{3C788798-2E00-4DD3-98CF-36B2A93C6ACB}" presName="Name0" presStyleCnt="0">
        <dgm:presLayoutVars>
          <dgm:dir/>
          <dgm:resizeHandles val="exact"/>
        </dgm:presLayoutVars>
      </dgm:prSet>
      <dgm:spPr/>
    </dgm:pt>
    <dgm:pt modelId="{02F88575-9FBC-480C-ABC2-7A6B9B81D4EB}" type="pres">
      <dgm:prSet presAssocID="{12976417-6F6F-4ACA-8616-482EA29E336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ADFE1F-1BB8-4DE7-9B8D-BD3723CB5B0F}" type="pres">
      <dgm:prSet presAssocID="{723EBB84-19C2-4158-850E-EAE60912A871}" presName="sibTrans" presStyleLbl="sibTrans2D1" presStyleIdx="0" presStyleCnt="4"/>
      <dgm:spPr/>
      <dgm:t>
        <a:bodyPr/>
        <a:lstStyle/>
        <a:p>
          <a:endParaRPr lang="pt-BR"/>
        </a:p>
      </dgm:t>
    </dgm:pt>
    <dgm:pt modelId="{92799967-7CEB-4852-B234-34A7FCF3A505}" type="pres">
      <dgm:prSet presAssocID="{723EBB84-19C2-4158-850E-EAE60912A871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E07C72C0-B2DF-4AE0-A6D5-9370878B4D5B}" type="pres">
      <dgm:prSet presAssocID="{4A3E933B-84E1-47BF-8DF4-C578CB1A54F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746BAD2-0565-4CD2-8ABC-A14A4699FD21}" type="pres">
      <dgm:prSet presAssocID="{1E3B4C8F-E6AD-43D6-89E5-72FED16E661A}" presName="sibTrans" presStyleLbl="sibTrans2D1" presStyleIdx="1" presStyleCnt="4"/>
      <dgm:spPr/>
      <dgm:t>
        <a:bodyPr/>
        <a:lstStyle/>
        <a:p>
          <a:endParaRPr lang="pt-BR"/>
        </a:p>
      </dgm:t>
    </dgm:pt>
    <dgm:pt modelId="{9700176D-D44B-45CB-8915-0DDD606E312C}" type="pres">
      <dgm:prSet presAssocID="{1E3B4C8F-E6AD-43D6-89E5-72FED16E661A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A242CCEA-14FD-4714-82BB-3C95100533E6}" type="pres">
      <dgm:prSet presAssocID="{5B58BBB0-0918-4DB0-AB4E-28EB15AEF3C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958100C-2709-4F9F-BA0C-5D9F66B21D04}" type="pres">
      <dgm:prSet presAssocID="{18293926-D24B-4A28-B29F-882C9160CCC4}" presName="sibTrans" presStyleLbl="sibTrans2D1" presStyleIdx="2" presStyleCnt="4"/>
      <dgm:spPr/>
      <dgm:t>
        <a:bodyPr/>
        <a:lstStyle/>
        <a:p>
          <a:endParaRPr lang="pt-BR"/>
        </a:p>
      </dgm:t>
    </dgm:pt>
    <dgm:pt modelId="{ACFAF00C-AA03-4937-827D-0848D23C6862}" type="pres">
      <dgm:prSet presAssocID="{18293926-D24B-4A28-B29F-882C9160CCC4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B263E853-DCC9-4102-B267-8835887ED29C}" type="pres">
      <dgm:prSet presAssocID="{B7D33BB0-CD51-4A94-8D31-9C09ABB3614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736A07E-187E-471A-9BCE-0BD36B2B40BF}" type="pres">
      <dgm:prSet presAssocID="{484D40C2-45D9-40E6-8A5F-E8F9F6925C71}" presName="sibTrans" presStyleLbl="sibTrans2D1" presStyleIdx="3" presStyleCnt="4"/>
      <dgm:spPr/>
      <dgm:t>
        <a:bodyPr/>
        <a:lstStyle/>
        <a:p>
          <a:endParaRPr lang="pt-BR"/>
        </a:p>
      </dgm:t>
    </dgm:pt>
    <dgm:pt modelId="{C91254CA-DBDA-4E52-A3EB-7336622FE889}" type="pres">
      <dgm:prSet presAssocID="{484D40C2-45D9-40E6-8A5F-E8F9F6925C71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8B2F3BD5-7909-4FAF-B7AF-5423757F5D7A}" type="pres">
      <dgm:prSet presAssocID="{8D6AA651-A210-49B3-8131-33322F90FE8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CAD1B9C-C8F8-48D1-AFD9-D3687ECB163F}" srcId="{3C788798-2E00-4DD3-98CF-36B2A93C6ACB}" destId="{5B58BBB0-0918-4DB0-AB4E-28EB15AEF3C3}" srcOrd="2" destOrd="0" parTransId="{E97B482E-4E25-40D3-B4A1-E1B37448B2E5}" sibTransId="{18293926-D24B-4A28-B29F-882C9160CCC4}"/>
    <dgm:cxn modelId="{A3C922F6-AA4A-4160-A21A-F839DD1346D4}" type="presOf" srcId="{3C788798-2E00-4DD3-98CF-36B2A93C6ACB}" destId="{885186EA-84F3-497D-9116-44CDE551F77A}" srcOrd="0" destOrd="0" presId="urn:microsoft.com/office/officeart/2005/8/layout/process1"/>
    <dgm:cxn modelId="{AC5AFCA5-F712-436C-82DF-4FD870F75B12}" srcId="{3C788798-2E00-4DD3-98CF-36B2A93C6ACB}" destId="{12976417-6F6F-4ACA-8616-482EA29E3367}" srcOrd="0" destOrd="0" parTransId="{5C1726DC-4353-4451-A6CC-DFBA9FCF35E4}" sibTransId="{723EBB84-19C2-4158-850E-EAE60912A871}"/>
    <dgm:cxn modelId="{AEE99EDE-6F97-4597-B65F-CC075F5F4A51}" type="presOf" srcId="{1E3B4C8F-E6AD-43D6-89E5-72FED16E661A}" destId="{3746BAD2-0565-4CD2-8ABC-A14A4699FD21}" srcOrd="0" destOrd="0" presId="urn:microsoft.com/office/officeart/2005/8/layout/process1"/>
    <dgm:cxn modelId="{3BBDFDCB-5CF7-49C5-8FA2-DF72E2D2E7A3}" srcId="{3C788798-2E00-4DD3-98CF-36B2A93C6ACB}" destId="{8D6AA651-A210-49B3-8131-33322F90FE8F}" srcOrd="4" destOrd="0" parTransId="{BDC3694B-6981-47DC-B63C-42FBAEEDB97F}" sibTransId="{A5139369-C9C0-4D48-A5DC-441F931AF06E}"/>
    <dgm:cxn modelId="{2903B78F-D170-459A-AD92-B23B97C0AFC9}" type="presOf" srcId="{4A3E933B-84E1-47BF-8DF4-C578CB1A54F9}" destId="{E07C72C0-B2DF-4AE0-A6D5-9370878B4D5B}" srcOrd="0" destOrd="0" presId="urn:microsoft.com/office/officeart/2005/8/layout/process1"/>
    <dgm:cxn modelId="{F6A2859C-6D3C-484F-8C7D-07239A1C1A6A}" type="presOf" srcId="{484D40C2-45D9-40E6-8A5F-E8F9F6925C71}" destId="{C91254CA-DBDA-4E52-A3EB-7336622FE889}" srcOrd="1" destOrd="0" presId="urn:microsoft.com/office/officeart/2005/8/layout/process1"/>
    <dgm:cxn modelId="{ABCA35C0-4348-4122-B8D4-BDB9C3CCE992}" srcId="{3C788798-2E00-4DD3-98CF-36B2A93C6ACB}" destId="{4A3E933B-84E1-47BF-8DF4-C578CB1A54F9}" srcOrd="1" destOrd="0" parTransId="{1CD59EB2-9B53-4D25-B926-3BFFE6ED495C}" sibTransId="{1E3B4C8F-E6AD-43D6-89E5-72FED16E661A}"/>
    <dgm:cxn modelId="{897AB9F7-C405-48C4-9D0D-E2259C13B665}" type="presOf" srcId="{484D40C2-45D9-40E6-8A5F-E8F9F6925C71}" destId="{F736A07E-187E-471A-9BCE-0BD36B2B40BF}" srcOrd="0" destOrd="0" presId="urn:microsoft.com/office/officeart/2005/8/layout/process1"/>
    <dgm:cxn modelId="{02F35352-B039-4003-BE0F-3267FD666E35}" srcId="{3C788798-2E00-4DD3-98CF-36B2A93C6ACB}" destId="{B7D33BB0-CD51-4A94-8D31-9C09ABB36141}" srcOrd="3" destOrd="0" parTransId="{FAE17595-47FD-4CA3-A580-BCC1AB1B86EB}" sibTransId="{484D40C2-45D9-40E6-8A5F-E8F9F6925C71}"/>
    <dgm:cxn modelId="{62742935-AB3A-4149-917C-D64CFCBC7756}" type="presOf" srcId="{8D6AA651-A210-49B3-8131-33322F90FE8F}" destId="{8B2F3BD5-7909-4FAF-B7AF-5423757F5D7A}" srcOrd="0" destOrd="0" presId="urn:microsoft.com/office/officeart/2005/8/layout/process1"/>
    <dgm:cxn modelId="{932FF64B-85A4-483E-BF77-638C5D58EEFD}" type="presOf" srcId="{723EBB84-19C2-4158-850E-EAE60912A871}" destId="{1BADFE1F-1BB8-4DE7-9B8D-BD3723CB5B0F}" srcOrd="0" destOrd="0" presId="urn:microsoft.com/office/officeart/2005/8/layout/process1"/>
    <dgm:cxn modelId="{3F8B29F4-E14D-4EAB-9424-43B94796A848}" type="presOf" srcId="{12976417-6F6F-4ACA-8616-482EA29E3367}" destId="{02F88575-9FBC-480C-ABC2-7A6B9B81D4EB}" srcOrd="0" destOrd="0" presId="urn:microsoft.com/office/officeart/2005/8/layout/process1"/>
    <dgm:cxn modelId="{13DE4084-4CC2-4F90-BE26-73A1305ED643}" type="presOf" srcId="{723EBB84-19C2-4158-850E-EAE60912A871}" destId="{92799967-7CEB-4852-B234-34A7FCF3A505}" srcOrd="1" destOrd="0" presId="urn:microsoft.com/office/officeart/2005/8/layout/process1"/>
    <dgm:cxn modelId="{22BED180-F897-4A16-A4B4-71AF913AB7AF}" type="presOf" srcId="{B7D33BB0-CD51-4A94-8D31-9C09ABB36141}" destId="{B263E853-DCC9-4102-B267-8835887ED29C}" srcOrd="0" destOrd="0" presId="urn:microsoft.com/office/officeart/2005/8/layout/process1"/>
    <dgm:cxn modelId="{F3A235C4-4705-49BA-99BA-AB28F0D71959}" type="presOf" srcId="{5B58BBB0-0918-4DB0-AB4E-28EB15AEF3C3}" destId="{A242CCEA-14FD-4714-82BB-3C95100533E6}" srcOrd="0" destOrd="0" presId="urn:microsoft.com/office/officeart/2005/8/layout/process1"/>
    <dgm:cxn modelId="{4CBECAA9-C3EA-46C8-918E-44D13A479DB1}" type="presOf" srcId="{18293926-D24B-4A28-B29F-882C9160CCC4}" destId="{ACFAF00C-AA03-4937-827D-0848D23C6862}" srcOrd="1" destOrd="0" presId="urn:microsoft.com/office/officeart/2005/8/layout/process1"/>
    <dgm:cxn modelId="{5DC05A33-A2F8-4344-84FE-220B892FD1AE}" type="presOf" srcId="{18293926-D24B-4A28-B29F-882C9160CCC4}" destId="{B958100C-2709-4F9F-BA0C-5D9F66B21D04}" srcOrd="0" destOrd="0" presId="urn:microsoft.com/office/officeart/2005/8/layout/process1"/>
    <dgm:cxn modelId="{0DF8D5CF-AD11-49AF-B36F-428C8D0305A3}" type="presOf" srcId="{1E3B4C8F-E6AD-43D6-89E5-72FED16E661A}" destId="{9700176D-D44B-45CB-8915-0DDD606E312C}" srcOrd="1" destOrd="0" presId="urn:microsoft.com/office/officeart/2005/8/layout/process1"/>
    <dgm:cxn modelId="{CB8D41FA-A4BC-4B9B-8E9F-E7306DAC3EE8}" type="presParOf" srcId="{885186EA-84F3-497D-9116-44CDE551F77A}" destId="{02F88575-9FBC-480C-ABC2-7A6B9B81D4EB}" srcOrd="0" destOrd="0" presId="urn:microsoft.com/office/officeart/2005/8/layout/process1"/>
    <dgm:cxn modelId="{F72253DB-9114-4698-B72F-3237792221D0}" type="presParOf" srcId="{885186EA-84F3-497D-9116-44CDE551F77A}" destId="{1BADFE1F-1BB8-4DE7-9B8D-BD3723CB5B0F}" srcOrd="1" destOrd="0" presId="urn:microsoft.com/office/officeart/2005/8/layout/process1"/>
    <dgm:cxn modelId="{8130CF8D-B587-4D08-B51C-D98F4F4BF119}" type="presParOf" srcId="{1BADFE1F-1BB8-4DE7-9B8D-BD3723CB5B0F}" destId="{92799967-7CEB-4852-B234-34A7FCF3A505}" srcOrd="0" destOrd="0" presId="urn:microsoft.com/office/officeart/2005/8/layout/process1"/>
    <dgm:cxn modelId="{A3DDC165-2AC9-4B32-8B4B-B07E727FF962}" type="presParOf" srcId="{885186EA-84F3-497D-9116-44CDE551F77A}" destId="{E07C72C0-B2DF-4AE0-A6D5-9370878B4D5B}" srcOrd="2" destOrd="0" presId="urn:microsoft.com/office/officeart/2005/8/layout/process1"/>
    <dgm:cxn modelId="{7346BF99-C030-42B9-A0D7-75B3B2745ECA}" type="presParOf" srcId="{885186EA-84F3-497D-9116-44CDE551F77A}" destId="{3746BAD2-0565-4CD2-8ABC-A14A4699FD21}" srcOrd="3" destOrd="0" presId="urn:microsoft.com/office/officeart/2005/8/layout/process1"/>
    <dgm:cxn modelId="{3D241A0E-EEB6-4CDF-A7B2-F64453F2ACF4}" type="presParOf" srcId="{3746BAD2-0565-4CD2-8ABC-A14A4699FD21}" destId="{9700176D-D44B-45CB-8915-0DDD606E312C}" srcOrd="0" destOrd="0" presId="urn:microsoft.com/office/officeart/2005/8/layout/process1"/>
    <dgm:cxn modelId="{533130A9-F221-465D-8578-29B3C4BBDA65}" type="presParOf" srcId="{885186EA-84F3-497D-9116-44CDE551F77A}" destId="{A242CCEA-14FD-4714-82BB-3C95100533E6}" srcOrd="4" destOrd="0" presId="urn:microsoft.com/office/officeart/2005/8/layout/process1"/>
    <dgm:cxn modelId="{18DD51B2-A5BC-4C12-90F0-AB3AE2B1AB0F}" type="presParOf" srcId="{885186EA-84F3-497D-9116-44CDE551F77A}" destId="{B958100C-2709-4F9F-BA0C-5D9F66B21D04}" srcOrd="5" destOrd="0" presId="urn:microsoft.com/office/officeart/2005/8/layout/process1"/>
    <dgm:cxn modelId="{909FA309-6C64-4066-ADE4-3B7190586A38}" type="presParOf" srcId="{B958100C-2709-4F9F-BA0C-5D9F66B21D04}" destId="{ACFAF00C-AA03-4937-827D-0848D23C6862}" srcOrd="0" destOrd="0" presId="urn:microsoft.com/office/officeart/2005/8/layout/process1"/>
    <dgm:cxn modelId="{421CBB85-9B87-496C-9F67-9BF6087F262A}" type="presParOf" srcId="{885186EA-84F3-497D-9116-44CDE551F77A}" destId="{B263E853-DCC9-4102-B267-8835887ED29C}" srcOrd="6" destOrd="0" presId="urn:microsoft.com/office/officeart/2005/8/layout/process1"/>
    <dgm:cxn modelId="{05ECDA94-A520-4DB7-AE72-C262410636FE}" type="presParOf" srcId="{885186EA-84F3-497D-9116-44CDE551F77A}" destId="{F736A07E-187E-471A-9BCE-0BD36B2B40BF}" srcOrd="7" destOrd="0" presId="urn:microsoft.com/office/officeart/2005/8/layout/process1"/>
    <dgm:cxn modelId="{F4859C1C-D0F8-4560-BA87-8B85DAEC427B}" type="presParOf" srcId="{F736A07E-187E-471A-9BCE-0BD36B2B40BF}" destId="{C91254CA-DBDA-4E52-A3EB-7336622FE889}" srcOrd="0" destOrd="0" presId="urn:microsoft.com/office/officeart/2005/8/layout/process1"/>
    <dgm:cxn modelId="{E36B1E6A-D719-4780-8755-C1D8B58EB540}" type="presParOf" srcId="{885186EA-84F3-497D-9116-44CDE551F77A}" destId="{8B2F3BD5-7909-4FAF-B7AF-5423757F5D7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723E-DB1D-4893-9098-04E444E1A6C3}">
      <dsp:nvSpPr>
        <dsp:cNvPr id="0" name=""/>
        <dsp:cNvSpPr/>
      </dsp:nvSpPr>
      <dsp:spPr>
        <a:xfrm>
          <a:off x="0" y="165981"/>
          <a:ext cx="9242323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smtClean="0"/>
            <a:t>Normas Internacionais para a Prática Profissional de Auditoria Interna – The </a:t>
          </a:r>
          <a:r>
            <a:rPr lang="pt-BR" sz="2500" kern="1200" dirty="0" err="1" smtClean="0"/>
            <a:t>Institute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of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Internal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Auditors</a:t>
          </a:r>
          <a:r>
            <a:rPr lang="pt-BR" sz="2500" kern="1200" dirty="0" smtClean="0"/>
            <a:t> (IIA)</a:t>
          </a:r>
          <a:endParaRPr lang="pt-BR" sz="2500" kern="1200" dirty="0"/>
        </a:p>
      </dsp:txBody>
      <dsp:txXfrm>
        <a:off x="48547" y="214528"/>
        <a:ext cx="9145229" cy="897406"/>
      </dsp:txXfrm>
    </dsp:sp>
    <dsp:sp modelId="{10D84089-C1EB-4FEB-88C9-0DF0E3423A7C}">
      <dsp:nvSpPr>
        <dsp:cNvPr id="0" name=""/>
        <dsp:cNvSpPr/>
      </dsp:nvSpPr>
      <dsp:spPr>
        <a:xfrm>
          <a:off x="0" y="1232481"/>
          <a:ext cx="9242323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err="1" smtClean="0"/>
            <a:t>Generally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Accepted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Government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Auditing</a:t>
          </a:r>
          <a:r>
            <a:rPr lang="pt-BR" sz="2500" kern="1200" dirty="0" smtClean="0"/>
            <a:t> Standards (GAGAS) (The </a:t>
          </a:r>
          <a:r>
            <a:rPr lang="pt-BR" sz="2500" kern="1200" dirty="0" err="1" smtClean="0"/>
            <a:t>Yellow</a:t>
          </a:r>
          <a:r>
            <a:rPr lang="pt-BR" sz="2500" kern="1200" dirty="0" smtClean="0"/>
            <a:t> Book) – U.S. </a:t>
          </a:r>
          <a:r>
            <a:rPr lang="pt-BR" sz="2500" kern="1200" dirty="0" err="1" smtClean="0"/>
            <a:t>Government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Accountability</a:t>
          </a:r>
          <a:r>
            <a:rPr lang="pt-BR" sz="2500" kern="1200" dirty="0" smtClean="0"/>
            <a:t> Office (U.S. GAO)</a:t>
          </a:r>
          <a:endParaRPr lang="pt-BR" sz="2500" kern="1200" dirty="0"/>
        </a:p>
      </dsp:txBody>
      <dsp:txXfrm>
        <a:off x="48547" y="1281028"/>
        <a:ext cx="9145229" cy="897406"/>
      </dsp:txXfrm>
    </dsp:sp>
    <dsp:sp modelId="{AD1C3CE0-C5E6-45E2-893F-E4A4A270A36C}">
      <dsp:nvSpPr>
        <dsp:cNvPr id="0" name=""/>
        <dsp:cNvSpPr/>
      </dsp:nvSpPr>
      <dsp:spPr>
        <a:xfrm>
          <a:off x="0" y="2298981"/>
          <a:ext cx="9242323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smtClean="0"/>
            <a:t>Normas Internacionais das Entidades Fiscalizadoras Superiores (ISSAI) – International Organization of Supreme Audit Institutions (Intosai)</a:t>
          </a:r>
          <a:endParaRPr lang="pt-BR" sz="2500" kern="1200" dirty="0" smtClean="0"/>
        </a:p>
      </dsp:txBody>
      <dsp:txXfrm>
        <a:off x="48547" y="2347528"/>
        <a:ext cx="9145229" cy="897406"/>
      </dsp:txXfrm>
    </dsp:sp>
    <dsp:sp modelId="{21A0CAF0-8DFA-4D5E-83C4-E23457C19082}">
      <dsp:nvSpPr>
        <dsp:cNvPr id="0" name=""/>
        <dsp:cNvSpPr/>
      </dsp:nvSpPr>
      <dsp:spPr>
        <a:xfrm>
          <a:off x="0" y="3365481"/>
          <a:ext cx="9242323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err="1" smtClean="0"/>
            <a:t>International</a:t>
          </a:r>
          <a:r>
            <a:rPr lang="pt-BR" sz="2500" kern="1200" dirty="0" smtClean="0"/>
            <a:t> Standards </a:t>
          </a:r>
          <a:r>
            <a:rPr lang="pt-BR" sz="2500" kern="1200" dirty="0" err="1" smtClean="0"/>
            <a:t>on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Auditing</a:t>
          </a:r>
          <a:r>
            <a:rPr lang="pt-BR" sz="2500" kern="1200" dirty="0" smtClean="0"/>
            <a:t> (ISA) – </a:t>
          </a:r>
          <a:r>
            <a:rPr lang="pt-BR" sz="2500" kern="1200" dirty="0" err="1" smtClean="0"/>
            <a:t>International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Federation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of</a:t>
          </a:r>
          <a:r>
            <a:rPr lang="pt-BR" sz="2500" kern="1200" dirty="0" smtClean="0"/>
            <a:t> </a:t>
          </a:r>
          <a:r>
            <a:rPr lang="pt-BR" sz="2500" kern="1200" dirty="0" err="1" smtClean="0"/>
            <a:t>Accountants</a:t>
          </a:r>
          <a:endParaRPr lang="pt-BR" sz="2500" kern="1200" dirty="0"/>
        </a:p>
      </dsp:txBody>
      <dsp:txXfrm>
        <a:off x="48547" y="3414028"/>
        <a:ext cx="9145229" cy="89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F887B6-BD59-484E-A3AE-499623871AAA}">
      <dsp:nvSpPr>
        <dsp:cNvPr id="0" name=""/>
        <dsp:cNvSpPr/>
      </dsp:nvSpPr>
      <dsp:spPr>
        <a:xfrm>
          <a:off x="0" y="311300"/>
          <a:ext cx="3733800" cy="37338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Governança</a:t>
          </a:r>
          <a:endParaRPr lang="pt-BR" sz="1200" kern="1200" dirty="0"/>
        </a:p>
      </dsp:txBody>
      <dsp:txXfrm>
        <a:off x="1214418" y="497990"/>
        <a:ext cx="1304963" cy="560070"/>
      </dsp:txXfrm>
    </dsp:sp>
    <dsp:sp modelId="{F7689662-4B0F-419B-9F19-CE753A2FAD57}">
      <dsp:nvSpPr>
        <dsp:cNvPr id="0" name=""/>
        <dsp:cNvSpPr/>
      </dsp:nvSpPr>
      <dsp:spPr>
        <a:xfrm>
          <a:off x="466724" y="1244750"/>
          <a:ext cx="2800350" cy="28003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Gerenciamento de riscos</a:t>
          </a:r>
          <a:endParaRPr lang="pt-BR" sz="1200" kern="1200" dirty="0"/>
        </a:p>
      </dsp:txBody>
      <dsp:txXfrm>
        <a:off x="1214418" y="1419772"/>
        <a:ext cx="1304963" cy="525065"/>
      </dsp:txXfrm>
    </dsp:sp>
    <dsp:sp modelId="{35B8182D-FF21-4ED7-AC30-A453374F4F94}">
      <dsp:nvSpPr>
        <dsp:cNvPr id="0" name=""/>
        <dsp:cNvSpPr/>
      </dsp:nvSpPr>
      <dsp:spPr>
        <a:xfrm>
          <a:off x="933450" y="2178200"/>
          <a:ext cx="1866900" cy="1866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Controles internos</a:t>
          </a:r>
          <a:endParaRPr lang="pt-BR" sz="1200" kern="1200" dirty="0"/>
        </a:p>
      </dsp:txBody>
      <dsp:txXfrm>
        <a:off x="1206851" y="2644925"/>
        <a:ext cx="1320097" cy="9334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236FB8-D05B-45FD-A129-A7030DD75777}">
      <dsp:nvSpPr>
        <dsp:cNvPr id="0" name=""/>
        <dsp:cNvSpPr/>
      </dsp:nvSpPr>
      <dsp:spPr>
        <a:xfrm>
          <a:off x="3319968" y="1333773"/>
          <a:ext cx="332482" cy="633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241" y="0"/>
              </a:lnTo>
              <a:lnTo>
                <a:pt x="166241" y="633542"/>
              </a:lnTo>
              <a:lnTo>
                <a:pt x="332482" y="6335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468322" y="1632656"/>
        <a:ext cx="35774" cy="35774"/>
      </dsp:txXfrm>
    </dsp:sp>
    <dsp:sp modelId="{BBF1C76D-287C-4ADC-AE90-4F37F293F26E}">
      <dsp:nvSpPr>
        <dsp:cNvPr id="0" name=""/>
        <dsp:cNvSpPr/>
      </dsp:nvSpPr>
      <dsp:spPr>
        <a:xfrm>
          <a:off x="3319968" y="1288053"/>
          <a:ext cx="3324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482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477897" y="1325460"/>
        <a:ext cx="16624" cy="16624"/>
      </dsp:txXfrm>
    </dsp:sp>
    <dsp:sp modelId="{4804156B-6141-477A-9513-3141D6FBC7BD}">
      <dsp:nvSpPr>
        <dsp:cNvPr id="0" name=""/>
        <dsp:cNvSpPr/>
      </dsp:nvSpPr>
      <dsp:spPr>
        <a:xfrm>
          <a:off x="3319968" y="700230"/>
          <a:ext cx="332482" cy="633542"/>
        </a:xfrm>
        <a:custGeom>
          <a:avLst/>
          <a:gdLst/>
          <a:ahLst/>
          <a:cxnLst/>
          <a:rect l="0" t="0" r="0" b="0"/>
          <a:pathLst>
            <a:path>
              <a:moveTo>
                <a:pt x="0" y="633542"/>
              </a:moveTo>
              <a:lnTo>
                <a:pt x="166241" y="633542"/>
              </a:lnTo>
              <a:lnTo>
                <a:pt x="166241" y="0"/>
              </a:lnTo>
              <a:lnTo>
                <a:pt x="33248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468322" y="999114"/>
        <a:ext cx="35774" cy="35774"/>
      </dsp:txXfrm>
    </dsp:sp>
    <dsp:sp modelId="{1E343EC4-3CC0-4AA7-87AC-8EBDFBAA499C}">
      <dsp:nvSpPr>
        <dsp:cNvPr id="0" name=""/>
        <dsp:cNvSpPr/>
      </dsp:nvSpPr>
      <dsp:spPr>
        <a:xfrm rot="16200000">
          <a:off x="1732778" y="1080356"/>
          <a:ext cx="2667546" cy="506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dirty="0" smtClean="0"/>
            <a:t>Estatuto</a:t>
          </a:r>
          <a:endParaRPr lang="pt-BR" sz="3300" kern="1200" dirty="0"/>
        </a:p>
      </dsp:txBody>
      <dsp:txXfrm>
        <a:off x="1732778" y="1080356"/>
        <a:ext cx="2667546" cy="506833"/>
      </dsp:txXfrm>
    </dsp:sp>
    <dsp:sp modelId="{09B58348-3F5F-4320-B484-E8F5B6E34AE7}">
      <dsp:nvSpPr>
        <dsp:cNvPr id="0" name=""/>
        <dsp:cNvSpPr/>
      </dsp:nvSpPr>
      <dsp:spPr>
        <a:xfrm>
          <a:off x="3652451" y="446813"/>
          <a:ext cx="1662414" cy="506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Propósito</a:t>
          </a:r>
          <a:endParaRPr lang="pt-BR" sz="1800" kern="1200" dirty="0"/>
        </a:p>
      </dsp:txBody>
      <dsp:txXfrm>
        <a:off x="3652451" y="446813"/>
        <a:ext cx="1662414" cy="506833"/>
      </dsp:txXfrm>
    </dsp:sp>
    <dsp:sp modelId="{7F7FCC38-B4D8-4740-8D4B-3EC7263B4ACC}">
      <dsp:nvSpPr>
        <dsp:cNvPr id="0" name=""/>
        <dsp:cNvSpPr/>
      </dsp:nvSpPr>
      <dsp:spPr>
        <a:xfrm>
          <a:off x="3652451" y="1080356"/>
          <a:ext cx="1662414" cy="506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Autoridade</a:t>
          </a:r>
          <a:endParaRPr lang="pt-BR" sz="1800" kern="1200" dirty="0"/>
        </a:p>
      </dsp:txBody>
      <dsp:txXfrm>
        <a:off x="3652451" y="1080356"/>
        <a:ext cx="1662414" cy="506833"/>
      </dsp:txXfrm>
    </dsp:sp>
    <dsp:sp modelId="{C8D514AD-3D41-4CEB-955F-9B367E741F33}">
      <dsp:nvSpPr>
        <dsp:cNvPr id="0" name=""/>
        <dsp:cNvSpPr/>
      </dsp:nvSpPr>
      <dsp:spPr>
        <a:xfrm>
          <a:off x="3652451" y="1713898"/>
          <a:ext cx="1662414" cy="506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Responsabilidade</a:t>
          </a:r>
          <a:endParaRPr lang="pt-BR" sz="1800" kern="1200" dirty="0"/>
        </a:p>
      </dsp:txBody>
      <dsp:txXfrm>
        <a:off x="3652451" y="1713898"/>
        <a:ext cx="1662414" cy="5068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FCD8B-674A-48F5-8341-766772E85976}">
      <dsp:nvSpPr>
        <dsp:cNvPr id="0" name=""/>
        <dsp:cNvSpPr/>
      </dsp:nvSpPr>
      <dsp:spPr>
        <a:xfrm>
          <a:off x="5134" y="273715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Desenvolvimento do Universo de Auditoria</a:t>
          </a:r>
          <a:endParaRPr lang="pt-BR" sz="1500" kern="1200" dirty="0"/>
        </a:p>
      </dsp:txBody>
      <dsp:txXfrm>
        <a:off x="33106" y="301687"/>
        <a:ext cx="1535772" cy="899086"/>
      </dsp:txXfrm>
    </dsp:sp>
    <dsp:sp modelId="{BF7B5D4E-B161-469E-99D5-02E68D1BFFBC}">
      <dsp:nvSpPr>
        <dsp:cNvPr id="0" name=""/>
        <dsp:cNvSpPr/>
      </dsp:nvSpPr>
      <dsp:spPr>
        <a:xfrm>
          <a:off x="1756023" y="553857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/>
        </a:p>
      </dsp:txBody>
      <dsp:txXfrm>
        <a:off x="1756023" y="632806"/>
        <a:ext cx="236210" cy="236847"/>
      </dsp:txXfrm>
    </dsp:sp>
    <dsp:sp modelId="{B1F41485-51F7-4980-A92C-749911B8ECB5}">
      <dsp:nvSpPr>
        <dsp:cNvPr id="0" name=""/>
        <dsp:cNvSpPr/>
      </dsp:nvSpPr>
      <dsp:spPr>
        <a:xfrm>
          <a:off x="2233538" y="273715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Avaliação de riscos</a:t>
          </a:r>
          <a:endParaRPr lang="pt-BR" sz="1500" kern="1200" dirty="0"/>
        </a:p>
      </dsp:txBody>
      <dsp:txXfrm>
        <a:off x="2261510" y="301687"/>
        <a:ext cx="1535772" cy="899086"/>
      </dsp:txXfrm>
    </dsp:sp>
    <dsp:sp modelId="{468B2DB8-6E08-43FA-964B-E3A7A7BA171B}">
      <dsp:nvSpPr>
        <dsp:cNvPr id="0" name=""/>
        <dsp:cNvSpPr/>
      </dsp:nvSpPr>
      <dsp:spPr>
        <a:xfrm>
          <a:off x="3984426" y="553857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/>
        </a:p>
      </dsp:txBody>
      <dsp:txXfrm>
        <a:off x="3984426" y="632806"/>
        <a:ext cx="236210" cy="236847"/>
      </dsp:txXfrm>
    </dsp:sp>
    <dsp:sp modelId="{23223B01-8207-49AE-9CAA-C30C613A6E3A}">
      <dsp:nvSpPr>
        <dsp:cNvPr id="0" name=""/>
        <dsp:cNvSpPr/>
      </dsp:nvSpPr>
      <dsp:spPr>
        <a:xfrm>
          <a:off x="4461941" y="273715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Priorização das ações de auditoria interna</a:t>
          </a:r>
          <a:endParaRPr lang="pt-BR" sz="1500" kern="1200" dirty="0"/>
        </a:p>
      </dsp:txBody>
      <dsp:txXfrm>
        <a:off x="4489913" y="301687"/>
        <a:ext cx="1535772" cy="899086"/>
      </dsp:txXfrm>
    </dsp:sp>
    <dsp:sp modelId="{B0EA4B01-E54A-4708-835E-1E60B6BCF077}">
      <dsp:nvSpPr>
        <dsp:cNvPr id="0" name=""/>
        <dsp:cNvSpPr/>
      </dsp:nvSpPr>
      <dsp:spPr>
        <a:xfrm>
          <a:off x="6212830" y="553857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/>
        </a:p>
      </dsp:txBody>
      <dsp:txXfrm>
        <a:off x="6212830" y="632806"/>
        <a:ext cx="236210" cy="236847"/>
      </dsp:txXfrm>
    </dsp:sp>
    <dsp:sp modelId="{3AC73829-6B90-46CB-BF42-30D6502F6C8E}">
      <dsp:nvSpPr>
        <dsp:cNvPr id="0" name=""/>
        <dsp:cNvSpPr/>
      </dsp:nvSpPr>
      <dsp:spPr>
        <a:xfrm>
          <a:off x="6690345" y="273715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Alocação de recursos de auditoria interna</a:t>
          </a:r>
          <a:endParaRPr lang="pt-BR" sz="1500" kern="1200" dirty="0"/>
        </a:p>
      </dsp:txBody>
      <dsp:txXfrm>
        <a:off x="6718317" y="301687"/>
        <a:ext cx="1535772" cy="899086"/>
      </dsp:txXfrm>
    </dsp:sp>
    <dsp:sp modelId="{6EC0735B-68C6-4DD9-AE47-0022A2A4050F}">
      <dsp:nvSpPr>
        <dsp:cNvPr id="0" name=""/>
        <dsp:cNvSpPr/>
      </dsp:nvSpPr>
      <dsp:spPr>
        <a:xfrm>
          <a:off x="8441233" y="553857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/>
        </a:p>
      </dsp:txBody>
      <dsp:txXfrm>
        <a:off x="8441233" y="632806"/>
        <a:ext cx="236210" cy="236847"/>
      </dsp:txXfrm>
    </dsp:sp>
    <dsp:sp modelId="{B98C07B6-0FF8-4BF8-A734-3E9725F3A6E7}">
      <dsp:nvSpPr>
        <dsp:cNvPr id="0" name=""/>
        <dsp:cNvSpPr/>
      </dsp:nvSpPr>
      <dsp:spPr>
        <a:xfrm>
          <a:off x="8918748" y="273715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Aprovação pela Presidência</a:t>
          </a:r>
          <a:endParaRPr lang="pt-BR" sz="1500" kern="1200" dirty="0"/>
        </a:p>
      </dsp:txBody>
      <dsp:txXfrm>
        <a:off x="8946720" y="301687"/>
        <a:ext cx="1535772" cy="8990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6A015-66AC-440D-B7A4-F6DB173C0648}">
      <dsp:nvSpPr>
        <dsp:cNvPr id="0" name=""/>
        <dsp:cNvSpPr/>
      </dsp:nvSpPr>
      <dsp:spPr>
        <a:xfrm>
          <a:off x="0" y="59072"/>
          <a:ext cx="10972800" cy="754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Planejamento Estratégico da Entidade</a:t>
          </a:r>
          <a:endParaRPr lang="pt-BR" sz="1900" kern="1200" dirty="0"/>
        </a:p>
      </dsp:txBody>
      <dsp:txXfrm>
        <a:off x="36845" y="95917"/>
        <a:ext cx="10899110" cy="681087"/>
      </dsp:txXfrm>
    </dsp:sp>
    <dsp:sp modelId="{A3388663-DFD0-467A-AB84-E1786C74B241}">
      <dsp:nvSpPr>
        <dsp:cNvPr id="0" name=""/>
        <dsp:cNvSpPr/>
      </dsp:nvSpPr>
      <dsp:spPr>
        <a:xfrm>
          <a:off x="0" y="813850"/>
          <a:ext cx="10972800" cy="1042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Auditoria no Sistema de Gestão de Pessoas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Auditoria no modelo de terceirização dos serviços administrativos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Auditoria na área de transparência das informações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(...)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0" y="813850"/>
        <a:ext cx="10972800" cy="1042245"/>
      </dsp:txXfrm>
    </dsp:sp>
    <dsp:sp modelId="{9D65E187-72E8-4C19-8096-6FD2649E4161}">
      <dsp:nvSpPr>
        <dsp:cNvPr id="0" name=""/>
        <dsp:cNvSpPr/>
      </dsp:nvSpPr>
      <dsp:spPr>
        <a:xfrm>
          <a:off x="0" y="1856095"/>
          <a:ext cx="10972800" cy="754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Unidades gestoras do órgão</a:t>
          </a:r>
          <a:endParaRPr lang="pt-BR" sz="1900" kern="1200" dirty="0"/>
        </a:p>
      </dsp:txBody>
      <dsp:txXfrm>
        <a:off x="36845" y="1892940"/>
        <a:ext cx="10899110" cy="681087"/>
      </dsp:txXfrm>
    </dsp:sp>
    <dsp:sp modelId="{D2F3BBD8-863E-4C97-A74A-5CC593A9D867}">
      <dsp:nvSpPr>
        <dsp:cNvPr id="0" name=""/>
        <dsp:cNvSpPr/>
      </dsp:nvSpPr>
      <dsp:spPr>
        <a:xfrm>
          <a:off x="0" y="2610872"/>
          <a:ext cx="10972800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Unidades Regionais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0" y="2610872"/>
        <a:ext cx="10972800" cy="314640"/>
      </dsp:txXfrm>
    </dsp:sp>
    <dsp:sp modelId="{F539C05E-A844-4EF1-9421-B0D613139EAF}">
      <dsp:nvSpPr>
        <dsp:cNvPr id="0" name=""/>
        <dsp:cNvSpPr/>
      </dsp:nvSpPr>
      <dsp:spPr>
        <a:xfrm>
          <a:off x="0" y="2925512"/>
          <a:ext cx="10972800" cy="754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Avaliações passíveis de serem contempladas no relatório de auditoria de gestão (Decisão Normativa TCU n. 147/2015, Anexo II)</a:t>
          </a:r>
          <a:endParaRPr lang="pt-BR" sz="1900" kern="1200" dirty="0"/>
        </a:p>
      </dsp:txBody>
      <dsp:txXfrm>
        <a:off x="36845" y="2962357"/>
        <a:ext cx="10899110" cy="681087"/>
      </dsp:txXfrm>
    </dsp:sp>
    <dsp:sp modelId="{0C856BB7-502A-4A3C-9985-2B257A1B8742}">
      <dsp:nvSpPr>
        <dsp:cNvPr id="0" name=""/>
        <dsp:cNvSpPr/>
      </dsp:nvSpPr>
      <dsp:spPr>
        <a:xfrm>
          <a:off x="0" y="3680290"/>
          <a:ext cx="10972800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Auditoria de avaliação dos indicadores instituídos para aferir o desempenho da gestão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Auditoria de avaliação da gestão de tecnologia da informação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1500" kern="1200" dirty="0" smtClean="0">
              <a:solidFill>
                <a:schemeClr val="accent1">
                  <a:lumMod val="75000"/>
                </a:schemeClr>
              </a:solidFill>
            </a:rPr>
            <a:t>(...)</a:t>
          </a:r>
          <a:endParaRPr lang="pt-BR" sz="15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0" y="3680290"/>
        <a:ext cx="10972800" cy="7865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88575-9FBC-480C-ABC2-7A6B9B81D4EB}">
      <dsp:nvSpPr>
        <dsp:cNvPr id="0" name=""/>
        <dsp:cNvSpPr/>
      </dsp:nvSpPr>
      <dsp:spPr>
        <a:xfrm>
          <a:off x="5134" y="187428"/>
          <a:ext cx="1591716" cy="1671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Planejamento baseado em risco para cada trabalho de auditoria interna</a:t>
          </a:r>
          <a:endParaRPr lang="pt-BR" sz="1700" kern="1200" dirty="0"/>
        </a:p>
      </dsp:txBody>
      <dsp:txXfrm>
        <a:off x="51754" y="234048"/>
        <a:ext cx="1498476" cy="1578062"/>
      </dsp:txXfrm>
    </dsp:sp>
    <dsp:sp modelId="{1BADFE1F-1BB8-4DE7-9B8D-BD3723CB5B0F}">
      <dsp:nvSpPr>
        <dsp:cNvPr id="0" name=""/>
        <dsp:cNvSpPr/>
      </dsp:nvSpPr>
      <dsp:spPr>
        <a:xfrm>
          <a:off x="1756023" y="825706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1756023" y="904655"/>
        <a:ext cx="236210" cy="236847"/>
      </dsp:txXfrm>
    </dsp:sp>
    <dsp:sp modelId="{E07C72C0-B2DF-4AE0-A6D5-9370878B4D5B}">
      <dsp:nvSpPr>
        <dsp:cNvPr id="0" name=""/>
        <dsp:cNvSpPr/>
      </dsp:nvSpPr>
      <dsp:spPr>
        <a:xfrm>
          <a:off x="2233538" y="187428"/>
          <a:ext cx="1591716" cy="1671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Identificação dos objetivos da atividade auditada, dos riscos e controles</a:t>
          </a:r>
          <a:endParaRPr lang="pt-BR" sz="1700" kern="1200" dirty="0"/>
        </a:p>
      </dsp:txBody>
      <dsp:txXfrm>
        <a:off x="2280158" y="234048"/>
        <a:ext cx="1498476" cy="1578062"/>
      </dsp:txXfrm>
    </dsp:sp>
    <dsp:sp modelId="{3746BAD2-0565-4CD2-8ABC-A14A4699FD21}">
      <dsp:nvSpPr>
        <dsp:cNvPr id="0" name=""/>
        <dsp:cNvSpPr/>
      </dsp:nvSpPr>
      <dsp:spPr>
        <a:xfrm>
          <a:off x="3984426" y="825706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3984426" y="904655"/>
        <a:ext cx="236210" cy="236847"/>
      </dsp:txXfrm>
    </dsp:sp>
    <dsp:sp modelId="{A242CCEA-14FD-4714-82BB-3C95100533E6}">
      <dsp:nvSpPr>
        <dsp:cNvPr id="0" name=""/>
        <dsp:cNvSpPr/>
      </dsp:nvSpPr>
      <dsp:spPr>
        <a:xfrm>
          <a:off x="4461941" y="187428"/>
          <a:ext cx="1591716" cy="1671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Uso de procedimentos de auditoria</a:t>
          </a:r>
          <a:endParaRPr lang="pt-BR" sz="1700" kern="1200" dirty="0"/>
        </a:p>
      </dsp:txBody>
      <dsp:txXfrm>
        <a:off x="4508561" y="234048"/>
        <a:ext cx="1498476" cy="1578062"/>
      </dsp:txXfrm>
    </dsp:sp>
    <dsp:sp modelId="{B958100C-2709-4F9F-BA0C-5D9F66B21D04}">
      <dsp:nvSpPr>
        <dsp:cNvPr id="0" name=""/>
        <dsp:cNvSpPr/>
      </dsp:nvSpPr>
      <dsp:spPr>
        <a:xfrm>
          <a:off x="6212830" y="825706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6212830" y="904655"/>
        <a:ext cx="236210" cy="236847"/>
      </dsp:txXfrm>
    </dsp:sp>
    <dsp:sp modelId="{B263E853-DCC9-4102-B267-8835887ED29C}">
      <dsp:nvSpPr>
        <dsp:cNvPr id="0" name=""/>
        <dsp:cNvSpPr/>
      </dsp:nvSpPr>
      <dsp:spPr>
        <a:xfrm>
          <a:off x="6690345" y="187428"/>
          <a:ext cx="1591716" cy="1671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Avaliação da conformidade e da adequação e eficácia dos controles</a:t>
          </a:r>
          <a:endParaRPr lang="pt-BR" sz="1700" kern="1200" dirty="0"/>
        </a:p>
      </dsp:txBody>
      <dsp:txXfrm>
        <a:off x="6736965" y="234048"/>
        <a:ext cx="1498476" cy="1578062"/>
      </dsp:txXfrm>
    </dsp:sp>
    <dsp:sp modelId="{F736A07E-187E-471A-9BCE-0BD36B2B40BF}">
      <dsp:nvSpPr>
        <dsp:cNvPr id="0" name=""/>
        <dsp:cNvSpPr/>
      </dsp:nvSpPr>
      <dsp:spPr>
        <a:xfrm>
          <a:off x="8441233" y="825706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8441233" y="904655"/>
        <a:ext cx="236210" cy="236847"/>
      </dsp:txXfrm>
    </dsp:sp>
    <dsp:sp modelId="{8B2F3BD5-7909-4FAF-B7AF-5423757F5D7A}">
      <dsp:nvSpPr>
        <dsp:cNvPr id="0" name=""/>
        <dsp:cNvSpPr/>
      </dsp:nvSpPr>
      <dsp:spPr>
        <a:xfrm>
          <a:off x="8918748" y="187428"/>
          <a:ext cx="1591716" cy="1671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Comunicação dos resultados</a:t>
          </a:r>
          <a:endParaRPr lang="pt-BR" sz="1700" kern="1200" dirty="0"/>
        </a:p>
      </dsp:txBody>
      <dsp:txXfrm>
        <a:off x="8965368" y="234048"/>
        <a:ext cx="1498476" cy="1578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0"/>
          </p:nvPr>
        </p:nvSpPr>
        <p:spPr>
          <a:xfrm>
            <a:off x="239184" y="6381751"/>
            <a:ext cx="1919816" cy="365125"/>
          </a:xfrm>
        </p:spPr>
        <p:txBody>
          <a:bodyPr/>
          <a:lstStyle>
            <a:lvl1pPr>
              <a:defRPr b="1"/>
            </a:lvl1pPr>
          </a:lstStyle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109772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0"/>
          </p:nvPr>
        </p:nvSpPr>
        <p:spPr>
          <a:xfrm>
            <a:off x="719668" y="6381751"/>
            <a:ext cx="1919817" cy="365125"/>
          </a:xfrm>
        </p:spPr>
        <p:txBody>
          <a:bodyPr/>
          <a:lstStyle>
            <a:lvl1pPr>
              <a:defRPr sz="1400" b="1"/>
            </a:lvl1pPr>
          </a:lstStyle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881850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49535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359562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798892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74493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76306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97148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3678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250886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591060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charset="0"/>
              </a:defRPr>
            </a:lvl1pPr>
          </a:lstStyle>
          <a:p>
            <a:fld id="{085278CA-F419-4979-AEAB-1F226674EEB1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charset="0"/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2F89A99-7D26-4C31-8F94-85A87676C5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6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z="5400" dirty="0" smtClean="0">
                <a:solidFill>
                  <a:schemeClr val="accent1">
                    <a:lumMod val="75000"/>
                  </a:schemeClr>
                </a:solidFill>
              </a:rPr>
              <a:t>Auditoria e Controle </a:t>
            </a:r>
            <a:r>
              <a:rPr lang="pt-BR" sz="54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pt-BR" sz="5400" dirty="0" smtClean="0">
                <a:solidFill>
                  <a:schemeClr val="accent1">
                    <a:lumMod val="75000"/>
                  </a:schemeClr>
                </a:solidFill>
              </a:rPr>
              <a:t>nterno e Aderência às Normas </a:t>
            </a:r>
            <a:r>
              <a:rPr lang="pt-BR" sz="54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pt-BR" sz="5400" dirty="0" smtClean="0">
                <a:solidFill>
                  <a:schemeClr val="accent1">
                    <a:lumMod val="75000"/>
                  </a:schemeClr>
                </a:solidFill>
              </a:rPr>
              <a:t>nternacionais</a:t>
            </a:r>
            <a:endParaRPr lang="pt-BR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II Fórum de Boas Práticas de Auditoria e Controle Interno do Poder Judiciário</a:t>
            </a:r>
          </a:p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Junho de 2016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0254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Principais tópicos</a:t>
            </a: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Normas Internacionais de Auditoria</a:t>
            </a:r>
          </a:p>
          <a:p>
            <a:endParaRPr lang="pt-BR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Conceitos Fundamentais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Definição de Auditoria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nterna</a:t>
            </a:r>
          </a:p>
          <a:p>
            <a:pPr lvl="1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Controle Interno X Auditoria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nterna</a:t>
            </a:r>
          </a:p>
          <a:p>
            <a:pPr marL="457200" lvl="1" indent="0">
              <a:buNone/>
            </a:pPr>
            <a:endParaRPr lang="pt-BR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Aderência da Auditoria Interna às Normas Internacionais</a:t>
            </a:r>
          </a:p>
          <a:p>
            <a:pPr lvl="1"/>
            <a:r>
              <a:rPr lang="pt-BR" sz="2700" dirty="0" smtClean="0">
                <a:solidFill>
                  <a:schemeClr val="accent1">
                    <a:lumMod val="75000"/>
                  </a:schemeClr>
                </a:solidFill>
              </a:rPr>
              <a:t>Estatuto </a:t>
            </a:r>
            <a:r>
              <a:rPr lang="pt-BR" sz="2700" dirty="0">
                <a:solidFill>
                  <a:schemeClr val="accent1">
                    <a:lumMod val="75000"/>
                  </a:schemeClr>
                </a:solidFill>
              </a:rPr>
              <a:t>de Auditoria Interna</a:t>
            </a:r>
          </a:p>
          <a:p>
            <a:pPr lvl="1"/>
            <a:r>
              <a:rPr lang="pt-BR" sz="2700" dirty="0" smtClean="0">
                <a:solidFill>
                  <a:schemeClr val="accent1">
                    <a:lumMod val="75000"/>
                  </a:schemeClr>
                </a:solidFill>
              </a:rPr>
              <a:t>Posicionamento Institucional</a:t>
            </a:r>
            <a:endParaRPr lang="pt-BR" sz="27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Planejamento Baseado em Risco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Auditoria Interna Baseada em Risco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Capacitação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e C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ertificação</a:t>
            </a:r>
          </a:p>
          <a:p>
            <a:pPr lvl="1"/>
            <a:endParaRPr lang="pt-BR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44127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Normas Internacionais de Auditoria</a:t>
            </a: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6682511"/>
              </p:ext>
            </p:extLst>
          </p:nvPr>
        </p:nvGraphicFramePr>
        <p:xfrm>
          <a:off x="2340076" y="1600200"/>
          <a:ext cx="924232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388" y="3908102"/>
            <a:ext cx="978901" cy="94479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254" y="2008017"/>
            <a:ext cx="1485169" cy="56088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254" y="5059362"/>
            <a:ext cx="1485169" cy="79864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254" y="2976715"/>
            <a:ext cx="1485169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80498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Normas Internacionais de Auditoria</a:t>
            </a:r>
            <a:br>
              <a:rPr lang="pt-BR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Recomendações de Uso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Acórdão TCU n. 2622/15 – P</a:t>
            </a: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None/>
            </a:pP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9.5. recomendar à Controladoria-Geral da União (CGU/PR) que oriente as organizações sob sua esfera de atuação para que:</a:t>
            </a:r>
          </a:p>
          <a:p>
            <a:pPr marL="457200" lvl="1" indent="0" algn="just">
              <a:buNone/>
            </a:pP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(...)</a:t>
            </a:r>
          </a:p>
          <a:p>
            <a:pPr marL="457200" lvl="1" indent="0" algn="just">
              <a:buNone/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</a:rPr>
              <a:t>9.5.4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. promovam uma </a:t>
            </a:r>
            <a:r>
              <a:rPr lang="pt-BR" sz="2000" b="1" dirty="0" err="1">
                <a:solidFill>
                  <a:schemeClr val="accent1">
                    <a:lumMod val="75000"/>
                  </a:schemeClr>
                </a:solidFill>
              </a:rPr>
              <a:t>autoavaliação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 da unidade de auditoria interna, confrontando suas práticas com as boas práticas sobre o tema, como, por exemplo, aquelas contidas no IPPF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, e utilizem o resultado para promover as melhorias consideradas adequadas em cada caso;</a:t>
            </a:r>
          </a:p>
          <a:p>
            <a:pPr marL="457200" lvl="1" indent="0" algn="just">
              <a:buNone/>
            </a:pP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9.5.5. avaliem a conveniência e oportunidade de propor revisão dos marcos normativos e manuais de procedimentos que tratam de controle interno e auditoria interna de forma a adequá-los às boas práticas sobre o tema, como o Coso II e o IPPF (</a:t>
            </a:r>
            <a:r>
              <a:rPr lang="pt-BR" sz="2000" dirty="0" err="1">
                <a:solidFill>
                  <a:schemeClr val="accent1">
                    <a:lumMod val="75000"/>
                  </a:schemeClr>
                </a:solidFill>
              </a:rPr>
              <a:t>International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 Professional </a:t>
            </a:r>
            <a:r>
              <a:rPr lang="pt-BR" sz="2000" dirty="0" err="1">
                <a:solidFill>
                  <a:schemeClr val="accent1">
                    <a:lumMod val="75000"/>
                  </a:schemeClr>
                </a:solidFill>
              </a:rPr>
              <a:t>Practices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 Framework);</a:t>
            </a:r>
          </a:p>
          <a:p>
            <a:pPr marL="0" indent="0">
              <a:buNone/>
            </a:pPr>
            <a:endParaRPr lang="pt-BR" sz="1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7280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Normas Internacionais de Auditoria</a:t>
            </a:r>
            <a:br>
              <a:rPr lang="pt-BR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Recomendações de Uso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Decisão Normativa TCU </a:t>
            </a: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</a:rPr>
              <a:t>147/2015: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None/>
            </a:pP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Art. 8º A auditoria anual nas contas tem por objetivo fomentar a boa governança pública, aumentar a transparência, provocar melhorias na prestação de contas dos órgãos e entidades federais, induzir a gestão pública para resultados e fornecer opinião sobre como as contas devem ser julgadas pelo Tribunal, com base na análise:</a:t>
            </a:r>
          </a:p>
          <a:p>
            <a:pPr marL="457200" lvl="1" indent="0" algn="just">
              <a:buNone/>
            </a:pP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I. (...)</a:t>
            </a:r>
          </a:p>
          <a:p>
            <a:pPr marL="457200" lvl="1" indent="0" algn="just">
              <a:buNone/>
            </a:pP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Parágrafo único. O órgão de controle interno deve buscar a adoção de padrões internacionais na condução da auditoria nas contas, especialmente aqueles relacionados a trabalhos de asseguração, de forma a garantir a credibilidade e aumentar a segurança dos usuários em relação aos resultados da auditoria.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2284674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Conceitos Fundamentais</a:t>
            </a: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166603"/>
              </p:ext>
            </p:extLst>
          </p:nvPr>
        </p:nvGraphicFramePr>
        <p:xfrm>
          <a:off x="838200" y="1820562"/>
          <a:ext cx="3733800" cy="4356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5988908" y="29744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5107460" y="2128045"/>
            <a:ext cx="62463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Definição de Auditoria Interna (IIA):</a:t>
            </a:r>
          </a:p>
          <a:p>
            <a:pPr algn="just"/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"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A auditoria interna é uma atividade independente e objetiva de avaliação (</a:t>
            </a:r>
            <a:r>
              <a:rPr lang="pt-BR" sz="1600" dirty="0" err="1">
                <a:solidFill>
                  <a:schemeClr val="accent1">
                    <a:lumMod val="75000"/>
                  </a:schemeClr>
                </a:solidFill>
              </a:rPr>
              <a:t>assurance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) e de consultoria, desenhada para adicionar valor e melhorar as operações empresariais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Ela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auxilia uma organização a realizar seus objetivos a partir da aplicação de uma abordagem sistemática e disciplinada para avaliar e melhorar a eficácia dos processos de </a:t>
            </a: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gerenciamento de riscos, controle e governança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."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107460" y="4719484"/>
            <a:ext cx="622136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Acórdão 2746/15 – P:</a:t>
            </a:r>
          </a:p>
          <a:p>
            <a:pPr algn="just"/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9.1. recomendar ao </a:t>
            </a:r>
            <a:r>
              <a:rPr lang="pt-BR" sz="1600" dirty="0" err="1" smtClean="0">
                <a:solidFill>
                  <a:schemeClr val="accent1">
                    <a:lumMod val="75000"/>
                  </a:schemeClr>
                </a:solidFill>
              </a:rPr>
              <a:t>Dnit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 (...) :</a:t>
            </a:r>
            <a:endParaRPr lang="pt-BR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9.1.11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. incluir nas atividades de auditoria interna a avaliação da </a:t>
            </a: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governança, da gestão de riscos e dos controles internos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da organização;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26088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Conceitos Fundamentais</a:t>
            </a: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Controle Interno X </a:t>
            </a: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Auditoria </a:t>
            </a:r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Interna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pt-BR" sz="1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Acórdão TCU n. 2831/15 – P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9.1. recomendar ao Superior Tribunal de Justiça, com fundamento no art. 43, inciso I, da Lei 8.443/1992, c/c o art. 250, inciso III, do Regimento Interno do TCU, que avalie a conveniência e a oportunidade de adotar os seguintes procedimentos, com vistas à melhoria do sistema de controle interno da organização:</a:t>
            </a:r>
          </a:p>
          <a:p>
            <a:pPr marL="457200" lvl="1" indent="0" algn="just">
              <a:buNone/>
            </a:pP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9.1.16. observar as diferenças conceituais entre controle interno (a cargo dos gestores responsáveis pelos processos que recebem o controle) e auditoria interna, de forma a não atribuir atividades de cogestão à unidade de auditoria interna;</a:t>
            </a: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9.1.17. avaliar, em decorrência da distinção conceitual acima, a necessidade de segregar as atribuições e competências da atual Secretaria de Controle Interno, de forma que essa unidade organizacional não possua concomitantemente atribuições e competências relativas a atividades de controle interno e a atividades de auditoria interna;</a:t>
            </a: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9.1.18. incluir nas atividades de auditoria interna a avaliação da governança e da gestão de riscos da organização;</a:t>
            </a: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9.1.19. incluir, entre as atividades de auditoria interna, a avaliação dos controles internos na função de aquisições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endParaRPr lang="pt-B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4661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Aderência da Auditoria Interna às Normas Internacionais</a:t>
            </a: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Estatuto de Auditoria Interna</a:t>
            </a:r>
          </a:p>
          <a:p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Posicionamento Institucional</a:t>
            </a:r>
          </a:p>
          <a:p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Planejamento Baseado em </a:t>
            </a: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isco</a:t>
            </a:r>
          </a:p>
          <a:p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Auditoria Interna Baseada em Risco</a:t>
            </a:r>
          </a:p>
          <a:p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Capacitação e Certificação</a:t>
            </a:r>
            <a:endParaRPr lang="pt-B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687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Estatuto de Auditoria Interna</a:t>
            </a: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1800" dirty="0" smtClean="0">
                <a:solidFill>
                  <a:schemeClr val="accent1">
                    <a:lumMod val="75000"/>
                  </a:schemeClr>
                </a:solidFill>
              </a:rPr>
              <a:t>Definição (IIA): “O estatuto de auditoria interna é um documento formal que define o propósito, a autoridade e a responsabilidade da atividade de auditoria interna. O estatuto de auditoria interna estabelece a posição da atividade de auditoria interna dentro da organização; autoriza o acesso aos registros, ao pessoal e às propriedades físicas relevantes para o desempenho dos trabalhos de auditoria; e define o escopo das atividades de auditoria interna.”</a:t>
            </a:r>
          </a:p>
          <a:p>
            <a:pPr algn="just"/>
            <a:endParaRPr lang="pt-BR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pt-BR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pt-BR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pt-BR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pt-BR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pt-BR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580566982"/>
              </p:ext>
            </p:extLst>
          </p:nvPr>
        </p:nvGraphicFramePr>
        <p:xfrm>
          <a:off x="2032000" y="3470787"/>
          <a:ext cx="8128000" cy="2667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34348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Posicionamento Institucional</a:t>
            </a:r>
            <a:b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Modelo de Três Linhas de Defesa</a:t>
            </a: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9239" y="1812132"/>
            <a:ext cx="7334864" cy="376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627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Posicionamento </a:t>
            </a: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Institucional</a:t>
            </a:r>
            <a:br>
              <a:rPr lang="pt-BR" sz="4000" dirty="0">
                <a:solidFill>
                  <a:schemeClr val="accent1">
                    <a:lumMod val="75000"/>
                  </a:schemeClr>
                </a:solidFill>
              </a:rPr>
            </a:b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Norma do IIA 1110 – Independência Organizacional </a:t>
            </a: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O executivo chefe de auditoria deve reportar-se a um nível dentro da organização que permita à atividade de auditoria interna cumprir com suas responsabilidades. O executivo chefe de auditoria deve confirmar junto ao conselho, pelo menos anualmente, a independência organizacional da atividade de auditoria interna.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pt-BR" sz="2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Acórdão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TCU n. 2622/15 – P:</a:t>
            </a: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9.5. recomendar à Controladoria-Geral da União (CGU/PR) que oriente as organizações sob sua esfera de atuação para que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457200" lvl="1" indent="0" algn="just">
              <a:buNone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(...)</a:t>
            </a:r>
            <a:endParaRPr lang="pt-BR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9.5.3. caso exista um conselho superior que supervisione a autoridade máxima da organização, avaliem a possibilidade de que a unidade de auditoria interna fique subordinada a esse conselho, como preconizam as boas práticas sobre o tema, à semelhança das orientações contidas no IPPF 1000 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[Normas do IIA] e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no item 2.34.5 do código de melhores práticas de governança corporativa do Instituto Brasileiro de Governança Corporativa;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97831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Planejamento Baseado em Risco</a:t>
            </a:r>
            <a:endParaRPr lang="pt-BR" sz="40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856245"/>
              </p:ext>
            </p:extLst>
          </p:nvPr>
        </p:nvGraphicFramePr>
        <p:xfrm>
          <a:off x="838202" y="2694514"/>
          <a:ext cx="10515600" cy="1502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930878" y="4514349"/>
            <a:ext cx="104229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Universo de Auditoria: Lista de todos os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possíveis 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trabalhos que poderiam ser realizados. Pode incluir componentes do planejamento estratégico e ser influenciado pelo gerenciamento de risco. Aconselhável atualização anual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Avaliação de riscos: Se não houver uma estrutura de gerenciamento de riscos, a </a:t>
            </a:r>
            <a:r>
              <a:rPr lang="pt-BR" sz="1600" dirty="0" err="1" smtClean="0">
                <a:solidFill>
                  <a:schemeClr val="accent1">
                    <a:lumMod val="75000"/>
                  </a:schemeClr>
                </a:solidFill>
              </a:rPr>
              <a:t>Secoi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 deve utilizar seu próprio julgamento em conjunto com a Administração e a Presidência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Alocação dos recursos de auditoria interna: Abrange o cronograma de trabalho e o planejamento de equipe</a:t>
            </a:r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930878" y="1533832"/>
            <a:ext cx="10422924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Norma do IIA 2010 – Planejamento </a:t>
            </a:r>
          </a:p>
          <a:p>
            <a:pPr lvl="1" algn="just" fontAlgn="base">
              <a:spcBef>
                <a:spcPct val="20000"/>
              </a:spcBef>
              <a:spcAft>
                <a:spcPct val="0"/>
              </a:spcAft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O executivo chefe de auditoria deve estabelecer um plano baseado em riscos para determinar as prioridades da atividade de auditoria interna, de forma consistente com as metas da organização. </a:t>
            </a:r>
          </a:p>
        </p:txBody>
      </p:sp>
    </p:spTree>
    <p:extLst>
      <p:ext uri="{BB962C8B-B14F-4D97-AF65-F5344CB8AC3E}">
        <p14:creationId xmlns:p14="http://schemas.microsoft.com/office/powerpoint/2010/main" val="21815065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Planejamento baseado em risco</a:t>
            </a:r>
            <a:br>
              <a:rPr lang="pt-BR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Exemplo de Universo </a:t>
            </a: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de Auditoria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236224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41748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Auditoria </a:t>
            </a:r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interna baseada </a:t>
            </a: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em </a:t>
            </a:r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risco</a:t>
            </a: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735596"/>
              </p:ext>
            </p:extLst>
          </p:nvPr>
        </p:nvGraphicFramePr>
        <p:xfrm>
          <a:off x="838200" y="2506324"/>
          <a:ext cx="10515600" cy="2046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ângulo 2"/>
          <p:cNvSpPr/>
          <p:nvPr/>
        </p:nvSpPr>
        <p:spPr>
          <a:xfrm>
            <a:off x="609600" y="4631494"/>
            <a:ext cx="10744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O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trabalho de auditoria interna deve avaliar os seguintes aspectos da atividade auditada: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16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- Conformidade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dos atos de gestão</a:t>
            </a:r>
          </a:p>
          <a:p>
            <a:pPr lvl="1"/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- Adequação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e eficácia dos controles estabelecidos para manter o impacto potencial dos riscos significativos em um nível aceitável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38201" y="1582994"/>
            <a:ext cx="107442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Norma do IIA 2100 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– Natureza do Trabalho </a:t>
            </a:r>
          </a:p>
          <a:p>
            <a:pPr lvl="1" algn="just" fontAlgn="base">
              <a:spcBef>
                <a:spcPct val="20000"/>
              </a:spcBef>
              <a:spcAft>
                <a:spcPct val="0"/>
              </a:spcAft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A atividade de auditoria interna deve avaliar e contribuir para a melhoria dos processos de governança, gerenciamento de riscos e controles, utilizando uma abordagem sistemática, disciplinada e com base em riscos.</a:t>
            </a:r>
          </a:p>
        </p:txBody>
      </p:sp>
    </p:spTree>
    <p:extLst>
      <p:ext uri="{BB962C8B-B14F-4D97-AF65-F5344CB8AC3E}">
        <p14:creationId xmlns:p14="http://schemas.microsoft.com/office/powerpoint/2010/main" val="32804975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Capacitação e C</a:t>
            </a:r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ertificação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Norma do IIA 1210 - Proficiência</a:t>
            </a:r>
          </a:p>
          <a:p>
            <a:pPr marL="457200" lvl="1" indent="0" algn="just">
              <a:buNone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Os auditores internos devem possuir o conhecimento, as habilidades e outras competências necessárias ao desempenho de suas responsabilidades individuais. A atividade de auditoria interna deve possuir ou obter coletivamente o conhecimento, as habilidades e outras competências necessárias ao desempenho de suas responsabilidades. </a:t>
            </a:r>
          </a:p>
          <a:p>
            <a:endParaRPr lang="pt-BR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t-BR" sz="2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</a:rPr>
              <a:t>Certificações e Qualificações do IIA:</a:t>
            </a:r>
          </a:p>
          <a:p>
            <a:endParaRPr lang="pt-BR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t-BR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755" y="4136437"/>
            <a:ext cx="8352489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346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5248" y="2490487"/>
            <a:ext cx="10515600" cy="1325563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Obrigado pela atenção!</a:t>
            </a:r>
            <a:b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950710"/>
              </p:ext>
            </p:extLst>
          </p:nvPr>
        </p:nvGraphicFramePr>
        <p:xfrm>
          <a:off x="3835785" y="3031190"/>
          <a:ext cx="4454525" cy="784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1060"/>
                <a:gridCol w="3593465"/>
              </a:tblGrid>
              <a:tr h="7848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000" dirty="0">
                          <a:effectLst/>
                        </a:rPr>
                        <a:t>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WAGNER MARTINS DE MORAIS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Secretário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Secretaria de Controle Interno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Tribunal de Contas da União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CIA - </a:t>
                      </a:r>
                      <a:r>
                        <a:rPr lang="pt-BR" sz="800" dirty="0" err="1">
                          <a:effectLst/>
                        </a:rPr>
                        <a:t>Certified</a:t>
                      </a:r>
                      <a:r>
                        <a:rPr lang="pt-BR" sz="800" dirty="0">
                          <a:effectLst/>
                        </a:rPr>
                        <a:t> </a:t>
                      </a:r>
                      <a:r>
                        <a:rPr lang="pt-BR" sz="800" dirty="0" err="1">
                          <a:effectLst/>
                        </a:rPr>
                        <a:t>Internal</a:t>
                      </a:r>
                      <a:r>
                        <a:rPr lang="pt-BR" sz="800" dirty="0">
                          <a:effectLst/>
                        </a:rPr>
                        <a:t> Auditor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 (61) 3316 7341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5" name="Imagem 1" descr="cid:image001.png@01C9C983.DF00CC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786" y="3030714"/>
            <a:ext cx="66675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9081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2" id="{6F67B409-9B9B-46F1-BFD0-9DC23E0685B9}" vid="{33181AE4-67CA-4C7E-8823-A37E5C93CE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921</TotalTime>
  <Words>1400</Words>
  <Application>Microsoft Office PowerPoint</Application>
  <PresentationFormat>Widescreen</PresentationFormat>
  <Paragraphs>129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Tema2</vt:lpstr>
      <vt:lpstr>Auditoria e Controle Interno e Aderência às Normas Internacionais</vt:lpstr>
      <vt:lpstr>Principais tópicos</vt:lpstr>
      <vt:lpstr>Normas Internacionais de Auditoria</vt:lpstr>
      <vt:lpstr>Normas Internacionais de Auditoria Recomendações de Uso</vt:lpstr>
      <vt:lpstr>Normas Internacionais de Auditoria Recomendações de Uso</vt:lpstr>
      <vt:lpstr>Conceitos Fundamentais</vt:lpstr>
      <vt:lpstr>Conceitos Fundamentais Controle Interno X Auditoria Interna</vt:lpstr>
      <vt:lpstr>Aderência da Auditoria Interna às Normas Internacionais</vt:lpstr>
      <vt:lpstr>Estatuto de Auditoria Interna</vt:lpstr>
      <vt:lpstr>Posicionamento Institucional Modelo de Três Linhas de Defesa</vt:lpstr>
      <vt:lpstr>Posicionamento Institucional </vt:lpstr>
      <vt:lpstr>Planejamento Baseado em Risco</vt:lpstr>
      <vt:lpstr>Planejamento baseado em risco Exemplo de Universo de Auditoria</vt:lpstr>
      <vt:lpstr>Auditoria interna baseada em risco</vt:lpstr>
      <vt:lpstr>Capacitação e Certificação</vt:lpstr>
      <vt:lpstr>Obrigado pela atenção!  </vt:lpstr>
    </vt:vector>
  </TitlesOfParts>
  <Company>TCU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Wagner Martins de Morais</dc:creator>
  <cp:lastModifiedBy>Wagner Martins de Morais</cp:lastModifiedBy>
  <cp:revision>84</cp:revision>
  <cp:lastPrinted>2016-06-07T18:24:23Z</cp:lastPrinted>
  <dcterms:created xsi:type="dcterms:W3CDTF">2016-01-14T18:39:34Z</dcterms:created>
  <dcterms:modified xsi:type="dcterms:W3CDTF">2016-06-07T20:09:44Z</dcterms:modified>
</cp:coreProperties>
</file>