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84"/>
  </p:notesMasterIdLst>
  <p:handoutMasterIdLst>
    <p:handoutMasterId r:id="rId85"/>
  </p:handoutMasterIdLst>
  <p:sldIdLst>
    <p:sldId id="288" r:id="rId3"/>
    <p:sldId id="290" r:id="rId4"/>
    <p:sldId id="291" r:id="rId5"/>
    <p:sldId id="296" r:id="rId6"/>
    <p:sldId id="297" r:id="rId7"/>
    <p:sldId id="298" r:id="rId8"/>
    <p:sldId id="293" r:id="rId9"/>
    <p:sldId id="299" r:id="rId10"/>
    <p:sldId id="259" r:id="rId11"/>
    <p:sldId id="401" r:id="rId12"/>
    <p:sldId id="343" r:id="rId13"/>
    <p:sldId id="400" r:id="rId14"/>
    <p:sldId id="399" r:id="rId15"/>
    <p:sldId id="281" r:id="rId16"/>
    <p:sldId id="282" r:id="rId17"/>
    <p:sldId id="309" r:id="rId18"/>
    <p:sldId id="311" r:id="rId19"/>
    <p:sldId id="322" r:id="rId20"/>
    <p:sldId id="313" r:id="rId21"/>
    <p:sldId id="333" r:id="rId22"/>
    <p:sldId id="388" r:id="rId23"/>
    <p:sldId id="325" r:id="rId24"/>
    <p:sldId id="334" r:id="rId25"/>
    <p:sldId id="389" r:id="rId26"/>
    <p:sldId id="327" r:id="rId27"/>
    <p:sldId id="335" r:id="rId28"/>
    <p:sldId id="390" r:id="rId29"/>
    <p:sldId id="330" r:id="rId30"/>
    <p:sldId id="336" r:id="rId31"/>
    <p:sldId id="391" r:id="rId32"/>
    <p:sldId id="332" r:id="rId33"/>
    <p:sldId id="337" r:id="rId34"/>
    <p:sldId id="392" r:id="rId35"/>
    <p:sldId id="339" r:id="rId36"/>
    <p:sldId id="376" r:id="rId37"/>
    <p:sldId id="377" r:id="rId38"/>
    <p:sldId id="378" r:id="rId39"/>
    <p:sldId id="379" r:id="rId40"/>
    <p:sldId id="380" r:id="rId41"/>
    <p:sldId id="341" r:id="rId42"/>
    <p:sldId id="381" r:id="rId43"/>
    <p:sldId id="382" r:id="rId44"/>
    <p:sldId id="383" r:id="rId45"/>
    <p:sldId id="384" r:id="rId46"/>
    <p:sldId id="340" r:id="rId47"/>
    <p:sldId id="344" r:id="rId48"/>
    <p:sldId id="349" r:id="rId49"/>
    <p:sldId id="351" r:id="rId50"/>
    <p:sldId id="352" r:id="rId51"/>
    <p:sldId id="353" r:id="rId52"/>
    <p:sldId id="354" r:id="rId53"/>
    <p:sldId id="355" r:id="rId54"/>
    <p:sldId id="356" r:id="rId55"/>
    <p:sldId id="358" r:id="rId56"/>
    <p:sldId id="357" r:id="rId57"/>
    <p:sldId id="302" r:id="rId58"/>
    <p:sldId id="361" r:id="rId59"/>
    <p:sldId id="371" r:id="rId60"/>
    <p:sldId id="372" r:id="rId61"/>
    <p:sldId id="362" r:id="rId62"/>
    <p:sldId id="385" r:id="rId63"/>
    <p:sldId id="386" r:id="rId64"/>
    <p:sldId id="387" r:id="rId65"/>
    <p:sldId id="395" r:id="rId66"/>
    <p:sldId id="396" r:id="rId67"/>
    <p:sldId id="397" r:id="rId68"/>
    <p:sldId id="365" r:id="rId69"/>
    <p:sldId id="367" r:id="rId70"/>
    <p:sldId id="368" r:id="rId71"/>
    <p:sldId id="369" r:id="rId72"/>
    <p:sldId id="370" r:id="rId73"/>
    <p:sldId id="374" r:id="rId74"/>
    <p:sldId id="393" r:id="rId75"/>
    <p:sldId id="394" r:id="rId76"/>
    <p:sldId id="403" r:id="rId77"/>
    <p:sldId id="408" r:id="rId78"/>
    <p:sldId id="402" r:id="rId79"/>
    <p:sldId id="404" r:id="rId80"/>
    <p:sldId id="405" r:id="rId81"/>
    <p:sldId id="406" r:id="rId82"/>
    <p:sldId id="268" r:id="rId8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779CC93D-E52E-4D84-901B-11D7331DD495}">
          <p14:sldIdLst>
            <p14:sldId id="288"/>
            <p14:sldId id="290"/>
            <p14:sldId id="291"/>
            <p14:sldId id="296"/>
            <p14:sldId id="297"/>
            <p14:sldId id="298"/>
            <p14:sldId id="293"/>
            <p14:sldId id="299"/>
            <p14:sldId id="259"/>
          </p14:sldIdLst>
        </p14:section>
        <p14:section name="Visão Geral e Objetivos" id="{ABA716BF-3A5C-4ADB-94C9-CFEF84EBA240}">
          <p14:sldIdLst>
            <p14:sldId id="401"/>
            <p14:sldId id="343"/>
            <p14:sldId id="400"/>
            <p14:sldId id="399"/>
            <p14:sldId id="281"/>
            <p14:sldId id="282"/>
            <p14:sldId id="309"/>
            <p14:sldId id="311"/>
            <p14:sldId id="322"/>
            <p14:sldId id="313"/>
            <p14:sldId id="333"/>
            <p14:sldId id="388"/>
            <p14:sldId id="325"/>
            <p14:sldId id="334"/>
            <p14:sldId id="389"/>
            <p14:sldId id="327"/>
            <p14:sldId id="335"/>
            <p14:sldId id="390"/>
            <p14:sldId id="330"/>
            <p14:sldId id="336"/>
            <p14:sldId id="391"/>
            <p14:sldId id="332"/>
            <p14:sldId id="337"/>
            <p14:sldId id="392"/>
            <p14:sldId id="339"/>
            <p14:sldId id="376"/>
            <p14:sldId id="377"/>
            <p14:sldId id="378"/>
            <p14:sldId id="379"/>
            <p14:sldId id="380"/>
            <p14:sldId id="341"/>
            <p14:sldId id="381"/>
            <p14:sldId id="382"/>
            <p14:sldId id="383"/>
            <p14:sldId id="384"/>
            <p14:sldId id="340"/>
            <p14:sldId id="344"/>
            <p14:sldId id="349"/>
            <p14:sldId id="351"/>
            <p14:sldId id="352"/>
            <p14:sldId id="353"/>
            <p14:sldId id="354"/>
            <p14:sldId id="355"/>
            <p14:sldId id="356"/>
            <p14:sldId id="358"/>
            <p14:sldId id="357"/>
            <p14:sldId id="302"/>
            <p14:sldId id="361"/>
            <p14:sldId id="371"/>
            <p14:sldId id="372"/>
            <p14:sldId id="362"/>
            <p14:sldId id="385"/>
            <p14:sldId id="386"/>
            <p14:sldId id="387"/>
            <p14:sldId id="395"/>
            <p14:sldId id="396"/>
            <p14:sldId id="397"/>
            <p14:sldId id="365"/>
            <p14:sldId id="367"/>
            <p14:sldId id="368"/>
            <p14:sldId id="369"/>
            <p14:sldId id="370"/>
            <p14:sldId id="374"/>
            <p14:sldId id="393"/>
            <p14:sldId id="394"/>
            <p14:sldId id="403"/>
            <p14:sldId id="408"/>
            <p14:sldId id="402"/>
            <p14:sldId id="404"/>
            <p14:sldId id="405"/>
            <p14:sldId id="406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5DA795"/>
    <a:srgbClr val="B9D1CE"/>
    <a:srgbClr val="DCE8E7"/>
    <a:srgbClr val="35877D"/>
    <a:srgbClr val="378D83"/>
    <a:srgbClr val="3FA397"/>
    <a:srgbClr val="44AEA1"/>
    <a:srgbClr val="88BEB1"/>
    <a:srgbClr val="CCDED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1" autoAdjust="0"/>
    <p:restoredTop sz="76796" autoAdjust="0"/>
  </p:normalViewPr>
  <p:slideViewPr>
    <p:cSldViewPr>
      <p:cViewPr varScale="1">
        <p:scale>
          <a:sx n="50" d="100"/>
          <a:sy n="50" d="100"/>
        </p:scale>
        <p:origin x="1104" y="3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notesMaster" Target="notesMasters/notesMaster1.xml"/><Relationship Id="rId89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tableStyles" Target="tableStyle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/>
      <dgm:spPr>
        <a:solidFill>
          <a:srgbClr val="31859C"/>
        </a:solidFill>
      </dgm:spPr>
      <dgm:t>
        <a:bodyPr/>
        <a:lstStyle/>
        <a:p>
          <a:r>
            <a:rPr lang="pt-BR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CONTER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1039D8D8-835B-4559-B33C-461B9DAC6C46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3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3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E95311-7BB1-4C8D-A0C6-C4462F537C90}" type="parTrans" cxnId="{52DAA2A1-97BE-4AB3-9EB5-DF0E8E7E1C35}">
      <dgm:prSet/>
      <dgm:spPr/>
      <dgm:t>
        <a:bodyPr/>
        <a:lstStyle/>
        <a:p>
          <a:endParaRPr lang="pt-BR"/>
        </a:p>
      </dgm:t>
    </dgm:pt>
    <dgm:pt modelId="{64699F55-3944-4E4E-AC86-6F52A325411F}" type="sibTrans" cxnId="{52DAA2A1-97BE-4AB3-9EB5-DF0E8E7E1C35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E3D8D036-13AE-4538-BC4A-C6A6D3D1C096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8E783B7F-D70A-4F92-A28F-4A4B13A35C77}" type="parTrans" cxnId="{24E67773-6A09-4DE0-923E-D6D5FC915B09}">
      <dgm:prSet/>
      <dgm:spPr/>
      <dgm:t>
        <a:bodyPr/>
        <a:lstStyle/>
        <a:p>
          <a:endParaRPr lang="pt-BR"/>
        </a:p>
      </dgm:t>
    </dgm:pt>
    <dgm:pt modelId="{CCA8D9AA-A30D-48DD-B10A-9493E1BCB49E}" type="sibTrans" cxnId="{24E67773-6A09-4DE0-923E-D6D5FC915B09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 custScaleX="88142" custScaleY="92128" custLinFactNeighborX="1020"/>
      <dgm:spPr/>
    </dgm:pt>
    <dgm:pt modelId="{FA7F9ED7-42AD-4291-93F7-278601D5F919}" type="pres">
      <dgm:prSet presAssocID="{A0E95311-7BB1-4C8D-A0C6-C4462F537C90}" presName="Name9" presStyleLbl="parChTrans1D2" presStyleIdx="0" presStyleCnt="1"/>
      <dgm:spPr/>
    </dgm:pt>
    <dgm:pt modelId="{DB128C45-6537-4A9F-A7A8-5B651EA0869F}" type="pres">
      <dgm:prSet presAssocID="{A0E95311-7BB1-4C8D-A0C6-C4462F537C90}" presName="connTx" presStyleLbl="parChTrans1D2" presStyleIdx="0" presStyleCnt="1"/>
      <dgm:spPr/>
    </dgm:pt>
    <dgm:pt modelId="{AF1B43E3-CE2E-4EF5-B9ED-7452866D14B7}" type="pres">
      <dgm:prSet presAssocID="{1039D8D8-835B-4559-B33C-461B9DAC6C46}" presName="node" presStyleLbl="node1" presStyleIdx="0" presStyleCnt="1" custScaleX="95678" custScaleY="95710" custRadScaleRad="102030">
        <dgm:presLayoutVars>
          <dgm:bulletEnabled val="1"/>
        </dgm:presLayoutVars>
      </dgm:prSet>
      <dgm:spPr/>
    </dgm:pt>
  </dgm:ptLst>
  <dgm:cxnLst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52DAA2A1-97BE-4AB3-9EB5-DF0E8E7E1C35}" srcId="{A697E6FD-7589-4FDE-808D-76E11AC01AA5}" destId="{1039D8D8-835B-4559-B33C-461B9DAC6C46}" srcOrd="0" destOrd="0" parTransId="{A0E95311-7BB1-4C8D-A0C6-C4462F537C90}" sibTransId="{64699F55-3944-4E4E-AC86-6F52A325411F}"/>
    <dgm:cxn modelId="{F49F7145-CC8D-4DA6-A856-75737F30EE23}" type="presOf" srcId="{A0E95311-7BB1-4C8D-A0C6-C4462F537C90}" destId="{FA7F9ED7-42AD-4291-93F7-278601D5F919}" srcOrd="0" destOrd="0" presId="urn:microsoft.com/office/officeart/2005/8/layout/radial1"/>
    <dgm:cxn modelId="{24E67773-6A09-4DE0-923E-D6D5FC915B09}" srcId="{E2F40A08-CCFC-4E1B-B610-5B88B03A12BF}" destId="{E3D8D036-13AE-4538-BC4A-C6A6D3D1C096}" srcOrd="2" destOrd="0" parTransId="{8E783B7F-D70A-4F92-A28F-4A4B13A35C77}" sibTransId="{CCA8D9AA-A30D-48DD-B10A-9493E1BCB49E}"/>
    <dgm:cxn modelId="{49A63F41-09F6-48B8-9A86-8DC38F8A8ADD}" srcId="{E2F40A08-CCFC-4E1B-B610-5B88B03A12BF}" destId="{0F51DFB5-22F2-4276-A328-DF4AB77E19D9}" srcOrd="1" destOrd="0" parTransId="{BC945868-9C72-4BDC-B79D-D3BC695CC288}" sibTransId="{26B42EF7-A912-470A-85D7-D226E496F87F}"/>
    <dgm:cxn modelId="{68A8D849-7333-44AC-8EC5-2F4727CD1CC3}" type="presOf" srcId="{1039D8D8-835B-4559-B33C-461B9DAC6C46}" destId="{AF1B43E3-CE2E-4EF5-B9ED-7452866D14B7}" srcOrd="0" destOrd="0" presId="urn:microsoft.com/office/officeart/2005/8/layout/radial1"/>
    <dgm:cxn modelId="{C56F6192-2A37-4780-8A20-D960104BD722}" type="presOf" srcId="{A0E95311-7BB1-4C8D-A0C6-C4462F537C90}" destId="{DB128C45-6537-4A9F-A7A8-5B651EA0869F}" srcOrd="1" destOrd="0" presId="urn:microsoft.com/office/officeart/2005/8/layout/radial1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7CC84523-D850-48F2-B669-950E6B83140D}" type="presParOf" srcId="{9F660AC2-AA52-4270-8108-D2DF56CA429A}" destId="{FA7F9ED7-42AD-4291-93F7-278601D5F919}" srcOrd="1" destOrd="0" presId="urn:microsoft.com/office/officeart/2005/8/layout/radial1"/>
    <dgm:cxn modelId="{7848B976-EE48-48F4-B86C-3E6ED9BEB9F6}" type="presParOf" srcId="{FA7F9ED7-42AD-4291-93F7-278601D5F919}" destId="{DB128C45-6537-4A9F-A7A8-5B651EA0869F}" srcOrd="0" destOrd="0" presId="urn:microsoft.com/office/officeart/2005/8/layout/radial1"/>
    <dgm:cxn modelId="{2330B1AE-08AA-438B-BC89-F1FD8AC8C9D6}" type="presParOf" srcId="{9F660AC2-AA52-4270-8108-D2DF56CA429A}" destId="{AF1B43E3-CE2E-4EF5-B9ED-7452866D14B7}" srcOrd="2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/>
      <dgm:spPr>
        <a:solidFill>
          <a:srgbClr val="31859C"/>
        </a:solidFill>
      </dgm:spPr>
      <dgm:t>
        <a:bodyPr/>
        <a:lstStyle/>
        <a:p>
          <a:r>
            <a:rPr lang="pt-BR" b="1" i="0" dirty="0"/>
            <a:t>Devem CONTER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1039D8D8-835B-4559-B33C-461B9DAC6C46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6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E95311-7BB1-4C8D-A0C6-C4462F537C90}" type="parTrans" cxnId="{52DAA2A1-97BE-4AB3-9EB5-DF0E8E7E1C35}">
      <dgm:prSet/>
      <dgm:spPr/>
      <dgm:t>
        <a:bodyPr/>
        <a:lstStyle/>
        <a:p>
          <a:endParaRPr lang="pt-BR"/>
        </a:p>
      </dgm:t>
    </dgm:pt>
    <dgm:pt modelId="{64699F55-3944-4E4E-AC86-6F52A325411F}" type="sibTrans" cxnId="{52DAA2A1-97BE-4AB3-9EB5-DF0E8E7E1C35}">
      <dgm:prSet/>
      <dgm:spPr/>
      <dgm:t>
        <a:bodyPr/>
        <a:lstStyle/>
        <a:p>
          <a:endParaRPr lang="pt-BR"/>
        </a:p>
      </dgm:t>
    </dgm:pt>
    <dgm:pt modelId="{12DC99B5-4E6A-4DEC-AE57-34D53246EF53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6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873E3A-05FA-4751-9297-F823632F8584}" type="parTrans" cxnId="{01E74C6C-CA0A-41AC-B523-F069652CDA1C}">
      <dgm:prSet/>
      <dgm:spPr/>
      <dgm:t>
        <a:bodyPr/>
        <a:lstStyle/>
        <a:p>
          <a:endParaRPr lang="pt-BR"/>
        </a:p>
      </dgm:t>
    </dgm:pt>
    <dgm:pt modelId="{A0044506-E673-412F-B3EF-ACAB83DAD150}" type="sibTrans" cxnId="{01E74C6C-CA0A-41AC-B523-F069652CDA1C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E3D8D036-13AE-4538-BC4A-C6A6D3D1C096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8E783B7F-D70A-4F92-A28F-4A4B13A35C77}" type="parTrans" cxnId="{24E67773-6A09-4DE0-923E-D6D5FC915B09}">
      <dgm:prSet/>
      <dgm:spPr/>
      <dgm:t>
        <a:bodyPr/>
        <a:lstStyle/>
        <a:p>
          <a:endParaRPr lang="pt-BR"/>
        </a:p>
      </dgm:t>
    </dgm:pt>
    <dgm:pt modelId="{CCA8D9AA-A30D-48DD-B10A-9493E1BCB49E}" type="sibTrans" cxnId="{24E67773-6A09-4DE0-923E-D6D5FC915B09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/>
      <dgm:spPr/>
    </dgm:pt>
    <dgm:pt modelId="{FA7F9ED7-42AD-4291-93F7-278601D5F919}" type="pres">
      <dgm:prSet presAssocID="{A0E95311-7BB1-4C8D-A0C6-C4462F537C90}" presName="Name9" presStyleLbl="parChTrans1D2" presStyleIdx="0" presStyleCnt="2"/>
      <dgm:spPr/>
    </dgm:pt>
    <dgm:pt modelId="{DB128C45-6537-4A9F-A7A8-5B651EA0869F}" type="pres">
      <dgm:prSet presAssocID="{A0E95311-7BB1-4C8D-A0C6-C4462F537C90}" presName="connTx" presStyleLbl="parChTrans1D2" presStyleIdx="0" presStyleCnt="2"/>
      <dgm:spPr/>
    </dgm:pt>
    <dgm:pt modelId="{AF1B43E3-CE2E-4EF5-B9ED-7452866D14B7}" type="pres">
      <dgm:prSet presAssocID="{1039D8D8-835B-4559-B33C-461B9DAC6C46}" presName="node" presStyleLbl="node1" presStyleIdx="0" presStyleCnt="2">
        <dgm:presLayoutVars>
          <dgm:bulletEnabled val="1"/>
        </dgm:presLayoutVars>
      </dgm:prSet>
      <dgm:spPr/>
    </dgm:pt>
    <dgm:pt modelId="{81127B06-0CC4-44AD-9FF6-3578AE2185E9}" type="pres">
      <dgm:prSet presAssocID="{86873E3A-05FA-4751-9297-F823632F8584}" presName="Name9" presStyleLbl="parChTrans1D2" presStyleIdx="1" presStyleCnt="2"/>
      <dgm:spPr/>
    </dgm:pt>
    <dgm:pt modelId="{E3F8CABA-2476-4100-9E93-BCF7C8E8B2B8}" type="pres">
      <dgm:prSet presAssocID="{86873E3A-05FA-4751-9297-F823632F8584}" presName="connTx" presStyleLbl="parChTrans1D2" presStyleIdx="1" presStyleCnt="2"/>
      <dgm:spPr/>
    </dgm:pt>
    <dgm:pt modelId="{F31B9722-BCDE-40B4-AC98-ABDCFE8C0E1B}" type="pres">
      <dgm:prSet presAssocID="{12DC99B5-4E6A-4DEC-AE57-34D53246EF53}" presName="node" presStyleLbl="node1" presStyleIdx="1" presStyleCnt="2">
        <dgm:presLayoutVars>
          <dgm:bulletEnabled val="1"/>
        </dgm:presLayoutVars>
      </dgm:prSet>
      <dgm:spPr/>
    </dgm:pt>
  </dgm:ptLst>
  <dgm:cxnLst>
    <dgm:cxn modelId="{52DAA2A1-97BE-4AB3-9EB5-DF0E8E7E1C35}" srcId="{A697E6FD-7589-4FDE-808D-76E11AC01AA5}" destId="{1039D8D8-835B-4559-B33C-461B9DAC6C46}" srcOrd="0" destOrd="0" parTransId="{A0E95311-7BB1-4C8D-A0C6-C4462F537C90}" sibTransId="{64699F55-3944-4E4E-AC86-6F52A325411F}"/>
    <dgm:cxn modelId="{01E74C6C-CA0A-41AC-B523-F069652CDA1C}" srcId="{A697E6FD-7589-4FDE-808D-76E11AC01AA5}" destId="{12DC99B5-4E6A-4DEC-AE57-34D53246EF53}" srcOrd="1" destOrd="0" parTransId="{86873E3A-05FA-4751-9297-F823632F8584}" sibTransId="{A0044506-E673-412F-B3EF-ACAB83DAD150}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B887E095-F8D7-467B-91F8-7B99812A6636}" type="presOf" srcId="{86873E3A-05FA-4751-9297-F823632F8584}" destId="{81127B06-0CC4-44AD-9FF6-3578AE2185E9}" srcOrd="0" destOrd="0" presId="urn:microsoft.com/office/officeart/2005/8/layout/radial1"/>
    <dgm:cxn modelId="{49A63F41-09F6-48B8-9A86-8DC38F8A8ADD}" srcId="{E2F40A08-CCFC-4E1B-B610-5B88B03A12BF}" destId="{0F51DFB5-22F2-4276-A328-DF4AB77E19D9}" srcOrd="1" destOrd="0" parTransId="{BC945868-9C72-4BDC-B79D-D3BC695CC288}" sibTransId="{26B42EF7-A912-470A-85D7-D226E496F87F}"/>
    <dgm:cxn modelId="{C56F6192-2A37-4780-8A20-D960104BD722}" type="presOf" srcId="{A0E95311-7BB1-4C8D-A0C6-C4462F537C90}" destId="{DB128C45-6537-4A9F-A7A8-5B651EA0869F}" srcOrd="1" destOrd="0" presId="urn:microsoft.com/office/officeart/2005/8/layout/radial1"/>
    <dgm:cxn modelId="{75837AFF-E2D4-431C-8D58-DA7059831085}" type="presOf" srcId="{86873E3A-05FA-4751-9297-F823632F8584}" destId="{E3F8CABA-2476-4100-9E93-BCF7C8E8B2B8}" srcOrd="1" destOrd="0" presId="urn:microsoft.com/office/officeart/2005/8/layout/radial1"/>
    <dgm:cxn modelId="{F49F7145-CC8D-4DA6-A856-75737F30EE23}" type="presOf" srcId="{A0E95311-7BB1-4C8D-A0C6-C4462F537C90}" destId="{FA7F9ED7-42AD-4291-93F7-278601D5F919}" srcOrd="0" destOrd="0" presId="urn:microsoft.com/office/officeart/2005/8/layout/radial1"/>
    <dgm:cxn modelId="{24E67773-6A09-4DE0-923E-D6D5FC915B09}" srcId="{E2F40A08-CCFC-4E1B-B610-5B88B03A12BF}" destId="{E3D8D036-13AE-4538-BC4A-C6A6D3D1C096}" srcOrd="2" destOrd="0" parTransId="{8E783B7F-D70A-4F92-A28F-4A4B13A35C77}" sibTransId="{CCA8D9AA-A30D-48DD-B10A-9493E1BCB49E}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8D20D27F-47E6-4075-8E44-B89ABC006813}" type="presOf" srcId="{12DC99B5-4E6A-4DEC-AE57-34D53246EF53}" destId="{F31B9722-BCDE-40B4-AC98-ABDCFE8C0E1B}" srcOrd="0" destOrd="0" presId="urn:microsoft.com/office/officeart/2005/8/layout/radial1"/>
    <dgm:cxn modelId="{68A8D849-7333-44AC-8EC5-2F4727CD1CC3}" type="presOf" srcId="{1039D8D8-835B-4559-B33C-461B9DAC6C46}" destId="{AF1B43E3-CE2E-4EF5-B9ED-7452866D14B7}" srcOrd="0" destOrd="0" presId="urn:microsoft.com/office/officeart/2005/8/layout/radial1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7CC84523-D850-48F2-B669-950E6B83140D}" type="presParOf" srcId="{9F660AC2-AA52-4270-8108-D2DF56CA429A}" destId="{FA7F9ED7-42AD-4291-93F7-278601D5F919}" srcOrd="1" destOrd="0" presId="urn:microsoft.com/office/officeart/2005/8/layout/radial1"/>
    <dgm:cxn modelId="{7848B976-EE48-48F4-B86C-3E6ED9BEB9F6}" type="presParOf" srcId="{FA7F9ED7-42AD-4291-93F7-278601D5F919}" destId="{DB128C45-6537-4A9F-A7A8-5B651EA0869F}" srcOrd="0" destOrd="0" presId="urn:microsoft.com/office/officeart/2005/8/layout/radial1"/>
    <dgm:cxn modelId="{2330B1AE-08AA-438B-BC89-F1FD8AC8C9D6}" type="presParOf" srcId="{9F660AC2-AA52-4270-8108-D2DF56CA429A}" destId="{AF1B43E3-CE2E-4EF5-B9ED-7452866D14B7}" srcOrd="2" destOrd="0" presId="urn:microsoft.com/office/officeart/2005/8/layout/radial1"/>
    <dgm:cxn modelId="{56B74467-3522-416D-A945-6DA143E60BDC}" type="presParOf" srcId="{9F660AC2-AA52-4270-8108-D2DF56CA429A}" destId="{81127B06-0CC4-44AD-9FF6-3578AE2185E9}" srcOrd="3" destOrd="0" presId="urn:microsoft.com/office/officeart/2005/8/layout/radial1"/>
    <dgm:cxn modelId="{3D6763D1-252B-4EF7-B4DD-BAF56C950F5E}" type="presParOf" srcId="{81127B06-0CC4-44AD-9FF6-3578AE2185E9}" destId="{E3F8CABA-2476-4100-9E93-BCF7C8E8B2B8}" srcOrd="0" destOrd="0" presId="urn:microsoft.com/office/officeart/2005/8/layout/radial1"/>
    <dgm:cxn modelId="{491A1EB1-55D2-41BB-9A84-186468BB02DF}" type="presParOf" srcId="{9F660AC2-AA52-4270-8108-D2DF56CA429A}" destId="{F31B9722-BCDE-40B4-AC98-ABDCFE8C0E1B}" srcOrd="4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/>
      <dgm:spPr>
        <a:solidFill>
          <a:srgbClr val="31859C"/>
        </a:solidFill>
      </dgm:spPr>
      <dgm:t>
        <a:bodyPr/>
        <a:lstStyle/>
        <a:p>
          <a:r>
            <a:rPr lang="pt-BR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CONTER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1039D8D8-835B-4559-B33C-461B9DAC6C46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6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E95311-7BB1-4C8D-A0C6-C4462F537C90}" type="parTrans" cxnId="{52DAA2A1-97BE-4AB3-9EB5-DF0E8E7E1C35}">
      <dgm:prSet/>
      <dgm:spPr/>
      <dgm:t>
        <a:bodyPr/>
        <a:lstStyle/>
        <a:p>
          <a:endParaRPr lang="pt-BR"/>
        </a:p>
      </dgm:t>
    </dgm:pt>
    <dgm:pt modelId="{64699F55-3944-4E4E-AC86-6F52A325411F}" type="sibTrans" cxnId="{52DAA2A1-97BE-4AB3-9EB5-DF0E8E7E1C35}">
      <dgm:prSet/>
      <dgm:spPr/>
      <dgm:t>
        <a:bodyPr/>
        <a:lstStyle/>
        <a:p>
          <a:endParaRPr lang="pt-BR"/>
        </a:p>
      </dgm:t>
    </dgm:pt>
    <dgm:pt modelId="{12DC99B5-4E6A-4DEC-AE57-34D53246EF53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6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873E3A-05FA-4751-9297-F823632F8584}" type="parTrans" cxnId="{01E74C6C-CA0A-41AC-B523-F069652CDA1C}">
      <dgm:prSet/>
      <dgm:spPr/>
      <dgm:t>
        <a:bodyPr/>
        <a:lstStyle/>
        <a:p>
          <a:endParaRPr lang="pt-BR"/>
        </a:p>
      </dgm:t>
    </dgm:pt>
    <dgm:pt modelId="{A0044506-E673-412F-B3EF-ACAB83DAD150}" type="sibTrans" cxnId="{01E74C6C-CA0A-41AC-B523-F069652CDA1C}">
      <dgm:prSet/>
      <dgm:spPr/>
      <dgm:t>
        <a:bodyPr/>
        <a:lstStyle/>
        <a:p>
          <a:endParaRPr lang="pt-BR"/>
        </a:p>
      </dgm:t>
    </dgm:pt>
    <dgm:pt modelId="{8881E054-A0CA-4670-BBE5-428586C45530}">
      <dgm:prSet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Descrição do seu conteúdo ou finalidade</a:t>
          </a:r>
        </a:p>
      </dgm:t>
    </dgm:pt>
    <dgm:pt modelId="{2549037B-683C-48BD-9CD0-3090FF9760AB}" type="parTrans" cxnId="{F1387266-DC7F-43D4-8D8E-551F6C3856F1}">
      <dgm:prSet/>
      <dgm:spPr/>
      <dgm:t>
        <a:bodyPr/>
        <a:lstStyle/>
        <a:p>
          <a:endParaRPr lang="pt-BR"/>
        </a:p>
      </dgm:t>
    </dgm:pt>
    <dgm:pt modelId="{0499799B-48AF-4A00-B96C-37EDEF56CE18}" type="sibTrans" cxnId="{F1387266-DC7F-43D4-8D8E-551F6C3856F1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E3D8D036-13AE-4538-BC4A-C6A6D3D1C096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8E783B7F-D70A-4F92-A28F-4A4B13A35C77}" type="parTrans" cxnId="{24E67773-6A09-4DE0-923E-D6D5FC915B09}">
      <dgm:prSet/>
      <dgm:spPr/>
      <dgm:t>
        <a:bodyPr/>
        <a:lstStyle/>
        <a:p>
          <a:endParaRPr lang="pt-BR"/>
        </a:p>
      </dgm:t>
    </dgm:pt>
    <dgm:pt modelId="{CCA8D9AA-A30D-48DD-B10A-9493E1BCB49E}" type="sibTrans" cxnId="{24E67773-6A09-4DE0-923E-D6D5FC915B09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/>
      <dgm:spPr/>
    </dgm:pt>
    <dgm:pt modelId="{FA7F9ED7-42AD-4291-93F7-278601D5F919}" type="pres">
      <dgm:prSet presAssocID="{A0E95311-7BB1-4C8D-A0C6-C4462F537C90}" presName="Name9" presStyleLbl="parChTrans1D2" presStyleIdx="0" presStyleCnt="3"/>
      <dgm:spPr/>
    </dgm:pt>
    <dgm:pt modelId="{DB128C45-6537-4A9F-A7A8-5B651EA0869F}" type="pres">
      <dgm:prSet presAssocID="{A0E95311-7BB1-4C8D-A0C6-C4462F537C90}" presName="connTx" presStyleLbl="parChTrans1D2" presStyleIdx="0" presStyleCnt="3"/>
      <dgm:spPr/>
    </dgm:pt>
    <dgm:pt modelId="{AF1B43E3-CE2E-4EF5-B9ED-7452866D14B7}" type="pres">
      <dgm:prSet presAssocID="{1039D8D8-835B-4559-B33C-461B9DAC6C46}" presName="node" presStyleLbl="node1" presStyleIdx="0" presStyleCnt="3">
        <dgm:presLayoutVars>
          <dgm:bulletEnabled val="1"/>
        </dgm:presLayoutVars>
      </dgm:prSet>
      <dgm:spPr/>
    </dgm:pt>
    <dgm:pt modelId="{81127B06-0CC4-44AD-9FF6-3578AE2185E9}" type="pres">
      <dgm:prSet presAssocID="{86873E3A-05FA-4751-9297-F823632F8584}" presName="Name9" presStyleLbl="parChTrans1D2" presStyleIdx="1" presStyleCnt="3"/>
      <dgm:spPr/>
    </dgm:pt>
    <dgm:pt modelId="{E3F8CABA-2476-4100-9E93-BCF7C8E8B2B8}" type="pres">
      <dgm:prSet presAssocID="{86873E3A-05FA-4751-9297-F823632F8584}" presName="connTx" presStyleLbl="parChTrans1D2" presStyleIdx="1" presStyleCnt="3"/>
      <dgm:spPr/>
    </dgm:pt>
    <dgm:pt modelId="{F31B9722-BCDE-40B4-AC98-ABDCFE8C0E1B}" type="pres">
      <dgm:prSet presAssocID="{12DC99B5-4E6A-4DEC-AE57-34D53246EF53}" presName="node" presStyleLbl="node1" presStyleIdx="1" presStyleCnt="3">
        <dgm:presLayoutVars>
          <dgm:bulletEnabled val="1"/>
        </dgm:presLayoutVars>
      </dgm:prSet>
      <dgm:spPr/>
    </dgm:pt>
    <dgm:pt modelId="{C7BA9441-0F2A-43C0-A9FE-22D1BD1A3047}" type="pres">
      <dgm:prSet presAssocID="{2549037B-683C-48BD-9CD0-3090FF9760AB}" presName="Name9" presStyleLbl="parChTrans1D2" presStyleIdx="2" presStyleCnt="3"/>
      <dgm:spPr/>
    </dgm:pt>
    <dgm:pt modelId="{B2B76407-8DE1-4180-9806-FAB83B700BDE}" type="pres">
      <dgm:prSet presAssocID="{2549037B-683C-48BD-9CD0-3090FF9760AB}" presName="connTx" presStyleLbl="parChTrans1D2" presStyleIdx="2" presStyleCnt="3"/>
      <dgm:spPr/>
    </dgm:pt>
    <dgm:pt modelId="{7A4D8622-40AD-44DF-8D30-D934AB1EBBF8}" type="pres">
      <dgm:prSet presAssocID="{8881E054-A0CA-4670-BBE5-428586C45530}" presName="node" presStyleLbl="node1" presStyleIdx="2" presStyleCnt="3">
        <dgm:presLayoutVars>
          <dgm:bulletEnabled val="1"/>
        </dgm:presLayoutVars>
      </dgm:prSet>
      <dgm:spPr/>
    </dgm:pt>
  </dgm:ptLst>
  <dgm:cxnLst>
    <dgm:cxn modelId="{52DAA2A1-97BE-4AB3-9EB5-DF0E8E7E1C35}" srcId="{A697E6FD-7589-4FDE-808D-76E11AC01AA5}" destId="{1039D8D8-835B-4559-B33C-461B9DAC6C46}" srcOrd="0" destOrd="0" parTransId="{A0E95311-7BB1-4C8D-A0C6-C4462F537C90}" sibTransId="{64699F55-3944-4E4E-AC86-6F52A325411F}"/>
    <dgm:cxn modelId="{01E74C6C-CA0A-41AC-B523-F069652CDA1C}" srcId="{A697E6FD-7589-4FDE-808D-76E11AC01AA5}" destId="{12DC99B5-4E6A-4DEC-AE57-34D53246EF53}" srcOrd="1" destOrd="0" parTransId="{86873E3A-05FA-4751-9297-F823632F8584}" sibTransId="{A0044506-E673-412F-B3EF-ACAB83DAD150}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B887E095-F8D7-467B-91F8-7B99812A6636}" type="presOf" srcId="{86873E3A-05FA-4751-9297-F823632F8584}" destId="{81127B06-0CC4-44AD-9FF6-3578AE2185E9}" srcOrd="0" destOrd="0" presId="urn:microsoft.com/office/officeart/2005/8/layout/radial1"/>
    <dgm:cxn modelId="{F1387266-DC7F-43D4-8D8E-551F6C3856F1}" srcId="{A697E6FD-7589-4FDE-808D-76E11AC01AA5}" destId="{8881E054-A0CA-4670-BBE5-428586C45530}" srcOrd="2" destOrd="0" parTransId="{2549037B-683C-48BD-9CD0-3090FF9760AB}" sibTransId="{0499799B-48AF-4A00-B96C-37EDEF56CE18}"/>
    <dgm:cxn modelId="{49A63F41-09F6-48B8-9A86-8DC38F8A8ADD}" srcId="{E2F40A08-CCFC-4E1B-B610-5B88B03A12BF}" destId="{0F51DFB5-22F2-4276-A328-DF4AB77E19D9}" srcOrd="1" destOrd="0" parTransId="{BC945868-9C72-4BDC-B79D-D3BC695CC288}" sibTransId="{26B42EF7-A912-470A-85D7-D226E496F87F}"/>
    <dgm:cxn modelId="{843F7C28-82F8-471A-8355-8039B6362F9D}" type="presOf" srcId="{2549037B-683C-48BD-9CD0-3090FF9760AB}" destId="{C7BA9441-0F2A-43C0-A9FE-22D1BD1A3047}" srcOrd="0" destOrd="0" presId="urn:microsoft.com/office/officeart/2005/8/layout/radial1"/>
    <dgm:cxn modelId="{C56F6192-2A37-4780-8A20-D960104BD722}" type="presOf" srcId="{A0E95311-7BB1-4C8D-A0C6-C4462F537C90}" destId="{DB128C45-6537-4A9F-A7A8-5B651EA0869F}" srcOrd="1" destOrd="0" presId="urn:microsoft.com/office/officeart/2005/8/layout/radial1"/>
    <dgm:cxn modelId="{75837AFF-E2D4-431C-8D58-DA7059831085}" type="presOf" srcId="{86873E3A-05FA-4751-9297-F823632F8584}" destId="{E3F8CABA-2476-4100-9E93-BCF7C8E8B2B8}" srcOrd="1" destOrd="0" presId="urn:microsoft.com/office/officeart/2005/8/layout/radial1"/>
    <dgm:cxn modelId="{F7B167D7-1E4A-49B2-A0E7-7D437ED210E5}" type="presOf" srcId="{8881E054-A0CA-4670-BBE5-428586C45530}" destId="{7A4D8622-40AD-44DF-8D30-D934AB1EBBF8}" srcOrd="0" destOrd="0" presId="urn:microsoft.com/office/officeart/2005/8/layout/radial1"/>
    <dgm:cxn modelId="{F49F7145-CC8D-4DA6-A856-75737F30EE23}" type="presOf" srcId="{A0E95311-7BB1-4C8D-A0C6-C4462F537C90}" destId="{FA7F9ED7-42AD-4291-93F7-278601D5F919}" srcOrd="0" destOrd="0" presId="urn:microsoft.com/office/officeart/2005/8/layout/radial1"/>
    <dgm:cxn modelId="{C5D7CA25-BEF9-4E23-B9CE-FAF4310DAF8F}" type="presOf" srcId="{2549037B-683C-48BD-9CD0-3090FF9760AB}" destId="{B2B76407-8DE1-4180-9806-FAB83B700BDE}" srcOrd="1" destOrd="0" presId="urn:microsoft.com/office/officeart/2005/8/layout/radial1"/>
    <dgm:cxn modelId="{24E67773-6A09-4DE0-923E-D6D5FC915B09}" srcId="{E2F40A08-CCFC-4E1B-B610-5B88B03A12BF}" destId="{E3D8D036-13AE-4538-BC4A-C6A6D3D1C096}" srcOrd="2" destOrd="0" parTransId="{8E783B7F-D70A-4F92-A28F-4A4B13A35C77}" sibTransId="{CCA8D9AA-A30D-48DD-B10A-9493E1BCB49E}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8D20D27F-47E6-4075-8E44-B89ABC006813}" type="presOf" srcId="{12DC99B5-4E6A-4DEC-AE57-34D53246EF53}" destId="{F31B9722-BCDE-40B4-AC98-ABDCFE8C0E1B}" srcOrd="0" destOrd="0" presId="urn:microsoft.com/office/officeart/2005/8/layout/radial1"/>
    <dgm:cxn modelId="{68A8D849-7333-44AC-8EC5-2F4727CD1CC3}" type="presOf" srcId="{1039D8D8-835B-4559-B33C-461B9DAC6C46}" destId="{AF1B43E3-CE2E-4EF5-B9ED-7452866D14B7}" srcOrd="0" destOrd="0" presId="urn:microsoft.com/office/officeart/2005/8/layout/radial1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7CC84523-D850-48F2-B669-950E6B83140D}" type="presParOf" srcId="{9F660AC2-AA52-4270-8108-D2DF56CA429A}" destId="{FA7F9ED7-42AD-4291-93F7-278601D5F919}" srcOrd="1" destOrd="0" presId="urn:microsoft.com/office/officeart/2005/8/layout/radial1"/>
    <dgm:cxn modelId="{7848B976-EE48-48F4-B86C-3E6ED9BEB9F6}" type="presParOf" srcId="{FA7F9ED7-42AD-4291-93F7-278601D5F919}" destId="{DB128C45-6537-4A9F-A7A8-5B651EA0869F}" srcOrd="0" destOrd="0" presId="urn:microsoft.com/office/officeart/2005/8/layout/radial1"/>
    <dgm:cxn modelId="{2330B1AE-08AA-438B-BC89-F1FD8AC8C9D6}" type="presParOf" srcId="{9F660AC2-AA52-4270-8108-D2DF56CA429A}" destId="{AF1B43E3-CE2E-4EF5-B9ED-7452866D14B7}" srcOrd="2" destOrd="0" presId="urn:microsoft.com/office/officeart/2005/8/layout/radial1"/>
    <dgm:cxn modelId="{56B74467-3522-416D-A945-6DA143E60BDC}" type="presParOf" srcId="{9F660AC2-AA52-4270-8108-D2DF56CA429A}" destId="{81127B06-0CC4-44AD-9FF6-3578AE2185E9}" srcOrd="3" destOrd="0" presId="urn:microsoft.com/office/officeart/2005/8/layout/radial1"/>
    <dgm:cxn modelId="{3D6763D1-252B-4EF7-B4DD-BAF56C950F5E}" type="presParOf" srcId="{81127B06-0CC4-44AD-9FF6-3578AE2185E9}" destId="{E3F8CABA-2476-4100-9E93-BCF7C8E8B2B8}" srcOrd="0" destOrd="0" presId="urn:microsoft.com/office/officeart/2005/8/layout/radial1"/>
    <dgm:cxn modelId="{491A1EB1-55D2-41BB-9A84-186468BB02DF}" type="presParOf" srcId="{9F660AC2-AA52-4270-8108-D2DF56CA429A}" destId="{F31B9722-BCDE-40B4-AC98-ABDCFE8C0E1B}" srcOrd="4" destOrd="0" presId="urn:microsoft.com/office/officeart/2005/8/layout/radial1"/>
    <dgm:cxn modelId="{5C20E1CF-98A9-400E-AE1D-0FA7BCE4B215}" type="presParOf" srcId="{9F660AC2-AA52-4270-8108-D2DF56CA429A}" destId="{C7BA9441-0F2A-43C0-A9FE-22D1BD1A3047}" srcOrd="5" destOrd="0" presId="urn:microsoft.com/office/officeart/2005/8/layout/radial1"/>
    <dgm:cxn modelId="{1735BB69-3FB1-4DAE-B8E4-8325B04803EF}" type="presParOf" srcId="{C7BA9441-0F2A-43C0-A9FE-22D1BD1A3047}" destId="{B2B76407-8DE1-4180-9806-FAB83B700BDE}" srcOrd="0" destOrd="0" presId="urn:microsoft.com/office/officeart/2005/8/layout/radial1"/>
    <dgm:cxn modelId="{C033FFA1-4F13-4FF3-8233-05E9053567CF}" type="presParOf" srcId="{9F660AC2-AA52-4270-8108-D2DF56CA429A}" destId="{7A4D8622-40AD-44DF-8D30-D934AB1EBBF8}" srcOrd="6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/>
      <dgm:spPr>
        <a:solidFill>
          <a:srgbClr val="31859C"/>
        </a:solidFill>
      </dgm:spPr>
      <dgm:t>
        <a:bodyPr/>
        <a:lstStyle/>
        <a:p>
          <a:r>
            <a:rPr lang="pt-BR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CONTER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1039D8D8-835B-4559-B33C-461B9DAC6C46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6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E95311-7BB1-4C8D-A0C6-C4462F537C90}" type="parTrans" cxnId="{52DAA2A1-97BE-4AB3-9EB5-DF0E8E7E1C35}">
      <dgm:prSet/>
      <dgm:spPr/>
      <dgm:t>
        <a:bodyPr/>
        <a:lstStyle/>
        <a:p>
          <a:endParaRPr lang="pt-BR"/>
        </a:p>
      </dgm:t>
    </dgm:pt>
    <dgm:pt modelId="{64699F55-3944-4E4E-AC86-6F52A325411F}" type="sibTrans" cxnId="{52DAA2A1-97BE-4AB3-9EB5-DF0E8E7E1C35}">
      <dgm:prSet/>
      <dgm:spPr/>
      <dgm:t>
        <a:bodyPr/>
        <a:lstStyle/>
        <a:p>
          <a:endParaRPr lang="pt-BR"/>
        </a:p>
      </dgm:t>
    </dgm:pt>
    <dgm:pt modelId="{79914A6D-6E66-4FF5-A708-8B8E05A06652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Assinaturas e datas</a:t>
          </a:r>
        </a:p>
      </dgm:t>
    </dgm:pt>
    <dgm:pt modelId="{11718764-F687-47FE-846B-B7E826C03873}" type="parTrans" cxnId="{E1FB13D4-98C0-4533-9FDA-BAEF052B1AE9}">
      <dgm:prSet/>
      <dgm:spPr/>
      <dgm:t>
        <a:bodyPr/>
        <a:lstStyle/>
        <a:p>
          <a:endParaRPr lang="pt-BR"/>
        </a:p>
      </dgm:t>
    </dgm:pt>
    <dgm:pt modelId="{D59BCDF8-2147-4ED8-91DF-EED07B32DF92}" type="sibTrans" cxnId="{E1FB13D4-98C0-4533-9FDA-BAEF052B1AE9}">
      <dgm:prSet/>
      <dgm:spPr/>
      <dgm:t>
        <a:bodyPr/>
        <a:lstStyle/>
        <a:p>
          <a:endParaRPr lang="pt-BR"/>
        </a:p>
      </dgm:t>
    </dgm:pt>
    <dgm:pt modelId="{12DC99B5-4E6A-4DEC-AE57-34D53246EF53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6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873E3A-05FA-4751-9297-F823632F8584}" type="parTrans" cxnId="{01E74C6C-CA0A-41AC-B523-F069652CDA1C}">
      <dgm:prSet/>
      <dgm:spPr/>
      <dgm:t>
        <a:bodyPr/>
        <a:lstStyle/>
        <a:p>
          <a:endParaRPr lang="pt-BR"/>
        </a:p>
      </dgm:t>
    </dgm:pt>
    <dgm:pt modelId="{A0044506-E673-412F-B3EF-ACAB83DAD150}" type="sibTrans" cxnId="{01E74C6C-CA0A-41AC-B523-F069652CDA1C}">
      <dgm:prSet/>
      <dgm:spPr/>
      <dgm:t>
        <a:bodyPr/>
        <a:lstStyle/>
        <a:p>
          <a:endParaRPr lang="pt-BR"/>
        </a:p>
      </dgm:t>
    </dgm:pt>
    <dgm:pt modelId="{8881E054-A0CA-4670-BBE5-428586C45530}">
      <dgm:prSet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Descrição do seu conteúdo ou finalidade</a:t>
          </a:r>
        </a:p>
      </dgm:t>
    </dgm:pt>
    <dgm:pt modelId="{2549037B-683C-48BD-9CD0-3090FF9760AB}" type="parTrans" cxnId="{F1387266-DC7F-43D4-8D8E-551F6C3856F1}">
      <dgm:prSet/>
      <dgm:spPr/>
      <dgm:t>
        <a:bodyPr/>
        <a:lstStyle/>
        <a:p>
          <a:endParaRPr lang="pt-BR"/>
        </a:p>
      </dgm:t>
    </dgm:pt>
    <dgm:pt modelId="{0499799B-48AF-4A00-B96C-37EDEF56CE18}" type="sibTrans" cxnId="{F1387266-DC7F-43D4-8D8E-551F6C3856F1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E3D8D036-13AE-4538-BC4A-C6A6D3D1C096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8E783B7F-D70A-4F92-A28F-4A4B13A35C77}" type="parTrans" cxnId="{24E67773-6A09-4DE0-923E-D6D5FC915B09}">
      <dgm:prSet/>
      <dgm:spPr/>
      <dgm:t>
        <a:bodyPr/>
        <a:lstStyle/>
        <a:p>
          <a:endParaRPr lang="pt-BR"/>
        </a:p>
      </dgm:t>
    </dgm:pt>
    <dgm:pt modelId="{CCA8D9AA-A30D-48DD-B10A-9493E1BCB49E}" type="sibTrans" cxnId="{24E67773-6A09-4DE0-923E-D6D5FC915B09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/>
      <dgm:spPr/>
    </dgm:pt>
    <dgm:pt modelId="{FA7F9ED7-42AD-4291-93F7-278601D5F919}" type="pres">
      <dgm:prSet presAssocID="{A0E95311-7BB1-4C8D-A0C6-C4462F537C90}" presName="Name9" presStyleLbl="parChTrans1D2" presStyleIdx="0" presStyleCnt="4"/>
      <dgm:spPr/>
    </dgm:pt>
    <dgm:pt modelId="{DB128C45-6537-4A9F-A7A8-5B651EA0869F}" type="pres">
      <dgm:prSet presAssocID="{A0E95311-7BB1-4C8D-A0C6-C4462F537C90}" presName="connTx" presStyleLbl="parChTrans1D2" presStyleIdx="0" presStyleCnt="4"/>
      <dgm:spPr/>
    </dgm:pt>
    <dgm:pt modelId="{AF1B43E3-CE2E-4EF5-B9ED-7452866D14B7}" type="pres">
      <dgm:prSet presAssocID="{1039D8D8-835B-4559-B33C-461B9DAC6C46}" presName="node" presStyleLbl="node1" presStyleIdx="0" presStyleCnt="4">
        <dgm:presLayoutVars>
          <dgm:bulletEnabled val="1"/>
        </dgm:presLayoutVars>
      </dgm:prSet>
      <dgm:spPr/>
    </dgm:pt>
    <dgm:pt modelId="{81127B06-0CC4-44AD-9FF6-3578AE2185E9}" type="pres">
      <dgm:prSet presAssocID="{86873E3A-05FA-4751-9297-F823632F8584}" presName="Name9" presStyleLbl="parChTrans1D2" presStyleIdx="1" presStyleCnt="4"/>
      <dgm:spPr/>
    </dgm:pt>
    <dgm:pt modelId="{E3F8CABA-2476-4100-9E93-BCF7C8E8B2B8}" type="pres">
      <dgm:prSet presAssocID="{86873E3A-05FA-4751-9297-F823632F8584}" presName="connTx" presStyleLbl="parChTrans1D2" presStyleIdx="1" presStyleCnt="4"/>
      <dgm:spPr/>
    </dgm:pt>
    <dgm:pt modelId="{F31B9722-BCDE-40B4-AC98-ABDCFE8C0E1B}" type="pres">
      <dgm:prSet presAssocID="{12DC99B5-4E6A-4DEC-AE57-34D53246EF53}" presName="node" presStyleLbl="node1" presStyleIdx="1" presStyleCnt="4">
        <dgm:presLayoutVars>
          <dgm:bulletEnabled val="1"/>
        </dgm:presLayoutVars>
      </dgm:prSet>
      <dgm:spPr/>
    </dgm:pt>
    <dgm:pt modelId="{C7BA9441-0F2A-43C0-A9FE-22D1BD1A3047}" type="pres">
      <dgm:prSet presAssocID="{2549037B-683C-48BD-9CD0-3090FF9760AB}" presName="Name9" presStyleLbl="parChTrans1D2" presStyleIdx="2" presStyleCnt="4"/>
      <dgm:spPr/>
    </dgm:pt>
    <dgm:pt modelId="{B2B76407-8DE1-4180-9806-FAB83B700BDE}" type="pres">
      <dgm:prSet presAssocID="{2549037B-683C-48BD-9CD0-3090FF9760AB}" presName="connTx" presStyleLbl="parChTrans1D2" presStyleIdx="2" presStyleCnt="4"/>
      <dgm:spPr/>
    </dgm:pt>
    <dgm:pt modelId="{7A4D8622-40AD-44DF-8D30-D934AB1EBBF8}" type="pres">
      <dgm:prSet presAssocID="{8881E054-A0CA-4670-BBE5-428586C45530}" presName="node" presStyleLbl="node1" presStyleIdx="2" presStyleCnt="4">
        <dgm:presLayoutVars>
          <dgm:bulletEnabled val="1"/>
        </dgm:presLayoutVars>
      </dgm:prSet>
      <dgm:spPr/>
    </dgm:pt>
    <dgm:pt modelId="{6B057D23-2606-41A4-B025-8E14222764E3}" type="pres">
      <dgm:prSet presAssocID="{11718764-F687-47FE-846B-B7E826C03873}" presName="Name9" presStyleLbl="parChTrans1D2" presStyleIdx="3" presStyleCnt="4"/>
      <dgm:spPr/>
    </dgm:pt>
    <dgm:pt modelId="{F7E559C4-7EDB-45F3-8CCE-E8308A5F6638}" type="pres">
      <dgm:prSet presAssocID="{11718764-F687-47FE-846B-B7E826C03873}" presName="connTx" presStyleLbl="parChTrans1D2" presStyleIdx="3" presStyleCnt="4"/>
      <dgm:spPr/>
    </dgm:pt>
    <dgm:pt modelId="{73726C18-CC02-495A-995D-4DDBCB176A56}" type="pres">
      <dgm:prSet presAssocID="{79914A6D-6E66-4FF5-A708-8B8E05A06652}" presName="node" presStyleLbl="node1" presStyleIdx="3" presStyleCnt="4">
        <dgm:presLayoutVars>
          <dgm:bulletEnabled val="1"/>
        </dgm:presLayoutVars>
      </dgm:prSet>
      <dgm:spPr/>
    </dgm:pt>
  </dgm:ptLst>
  <dgm:cxnLst>
    <dgm:cxn modelId="{7A87091B-5CFA-43EA-B74A-B2C94C9A8E9C}" type="presOf" srcId="{79914A6D-6E66-4FF5-A708-8B8E05A06652}" destId="{73726C18-CC02-495A-995D-4DDBCB176A56}" srcOrd="0" destOrd="0" presId="urn:microsoft.com/office/officeart/2005/8/layout/radial1"/>
    <dgm:cxn modelId="{52DAA2A1-97BE-4AB3-9EB5-DF0E8E7E1C35}" srcId="{A697E6FD-7589-4FDE-808D-76E11AC01AA5}" destId="{1039D8D8-835B-4559-B33C-461B9DAC6C46}" srcOrd="0" destOrd="0" parTransId="{A0E95311-7BB1-4C8D-A0C6-C4462F537C90}" sibTransId="{64699F55-3944-4E4E-AC86-6F52A325411F}"/>
    <dgm:cxn modelId="{4BE43CCF-9F69-42EC-A099-884B8935574F}" type="presOf" srcId="{11718764-F687-47FE-846B-B7E826C03873}" destId="{F7E559C4-7EDB-45F3-8CCE-E8308A5F6638}" srcOrd="1" destOrd="0" presId="urn:microsoft.com/office/officeart/2005/8/layout/radial1"/>
    <dgm:cxn modelId="{01E74C6C-CA0A-41AC-B523-F069652CDA1C}" srcId="{A697E6FD-7589-4FDE-808D-76E11AC01AA5}" destId="{12DC99B5-4E6A-4DEC-AE57-34D53246EF53}" srcOrd="1" destOrd="0" parTransId="{86873E3A-05FA-4751-9297-F823632F8584}" sibTransId="{A0044506-E673-412F-B3EF-ACAB83DAD150}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B887E095-F8D7-467B-91F8-7B99812A6636}" type="presOf" srcId="{86873E3A-05FA-4751-9297-F823632F8584}" destId="{81127B06-0CC4-44AD-9FF6-3578AE2185E9}" srcOrd="0" destOrd="0" presId="urn:microsoft.com/office/officeart/2005/8/layout/radial1"/>
    <dgm:cxn modelId="{F1387266-DC7F-43D4-8D8E-551F6C3856F1}" srcId="{A697E6FD-7589-4FDE-808D-76E11AC01AA5}" destId="{8881E054-A0CA-4670-BBE5-428586C45530}" srcOrd="2" destOrd="0" parTransId="{2549037B-683C-48BD-9CD0-3090FF9760AB}" sibTransId="{0499799B-48AF-4A00-B96C-37EDEF56CE18}"/>
    <dgm:cxn modelId="{49A63F41-09F6-48B8-9A86-8DC38F8A8ADD}" srcId="{E2F40A08-CCFC-4E1B-B610-5B88B03A12BF}" destId="{0F51DFB5-22F2-4276-A328-DF4AB77E19D9}" srcOrd="1" destOrd="0" parTransId="{BC945868-9C72-4BDC-B79D-D3BC695CC288}" sibTransId="{26B42EF7-A912-470A-85D7-D226E496F87F}"/>
    <dgm:cxn modelId="{843F7C28-82F8-471A-8355-8039B6362F9D}" type="presOf" srcId="{2549037B-683C-48BD-9CD0-3090FF9760AB}" destId="{C7BA9441-0F2A-43C0-A9FE-22D1BD1A3047}" srcOrd="0" destOrd="0" presId="urn:microsoft.com/office/officeart/2005/8/layout/radial1"/>
    <dgm:cxn modelId="{E1FB13D4-98C0-4533-9FDA-BAEF052B1AE9}" srcId="{A697E6FD-7589-4FDE-808D-76E11AC01AA5}" destId="{79914A6D-6E66-4FF5-A708-8B8E05A06652}" srcOrd="3" destOrd="0" parTransId="{11718764-F687-47FE-846B-B7E826C03873}" sibTransId="{D59BCDF8-2147-4ED8-91DF-EED07B32DF92}"/>
    <dgm:cxn modelId="{C56F6192-2A37-4780-8A20-D960104BD722}" type="presOf" srcId="{A0E95311-7BB1-4C8D-A0C6-C4462F537C90}" destId="{DB128C45-6537-4A9F-A7A8-5B651EA0869F}" srcOrd="1" destOrd="0" presId="urn:microsoft.com/office/officeart/2005/8/layout/radial1"/>
    <dgm:cxn modelId="{75837AFF-E2D4-431C-8D58-DA7059831085}" type="presOf" srcId="{86873E3A-05FA-4751-9297-F823632F8584}" destId="{E3F8CABA-2476-4100-9E93-BCF7C8E8B2B8}" srcOrd="1" destOrd="0" presId="urn:microsoft.com/office/officeart/2005/8/layout/radial1"/>
    <dgm:cxn modelId="{F7B167D7-1E4A-49B2-A0E7-7D437ED210E5}" type="presOf" srcId="{8881E054-A0CA-4670-BBE5-428586C45530}" destId="{7A4D8622-40AD-44DF-8D30-D934AB1EBBF8}" srcOrd="0" destOrd="0" presId="urn:microsoft.com/office/officeart/2005/8/layout/radial1"/>
    <dgm:cxn modelId="{3CE7A07B-1085-4885-9DA7-E85E540BB5D7}" type="presOf" srcId="{11718764-F687-47FE-846B-B7E826C03873}" destId="{6B057D23-2606-41A4-B025-8E14222764E3}" srcOrd="0" destOrd="0" presId="urn:microsoft.com/office/officeart/2005/8/layout/radial1"/>
    <dgm:cxn modelId="{F49F7145-CC8D-4DA6-A856-75737F30EE23}" type="presOf" srcId="{A0E95311-7BB1-4C8D-A0C6-C4462F537C90}" destId="{FA7F9ED7-42AD-4291-93F7-278601D5F919}" srcOrd="0" destOrd="0" presId="urn:microsoft.com/office/officeart/2005/8/layout/radial1"/>
    <dgm:cxn modelId="{C5D7CA25-BEF9-4E23-B9CE-FAF4310DAF8F}" type="presOf" srcId="{2549037B-683C-48BD-9CD0-3090FF9760AB}" destId="{B2B76407-8DE1-4180-9806-FAB83B700BDE}" srcOrd="1" destOrd="0" presId="urn:microsoft.com/office/officeart/2005/8/layout/radial1"/>
    <dgm:cxn modelId="{24E67773-6A09-4DE0-923E-D6D5FC915B09}" srcId="{E2F40A08-CCFC-4E1B-B610-5B88B03A12BF}" destId="{E3D8D036-13AE-4538-BC4A-C6A6D3D1C096}" srcOrd="2" destOrd="0" parTransId="{8E783B7F-D70A-4F92-A28F-4A4B13A35C77}" sibTransId="{CCA8D9AA-A30D-48DD-B10A-9493E1BCB49E}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8D20D27F-47E6-4075-8E44-B89ABC006813}" type="presOf" srcId="{12DC99B5-4E6A-4DEC-AE57-34D53246EF53}" destId="{F31B9722-BCDE-40B4-AC98-ABDCFE8C0E1B}" srcOrd="0" destOrd="0" presId="urn:microsoft.com/office/officeart/2005/8/layout/radial1"/>
    <dgm:cxn modelId="{68A8D849-7333-44AC-8EC5-2F4727CD1CC3}" type="presOf" srcId="{1039D8D8-835B-4559-B33C-461B9DAC6C46}" destId="{AF1B43E3-CE2E-4EF5-B9ED-7452866D14B7}" srcOrd="0" destOrd="0" presId="urn:microsoft.com/office/officeart/2005/8/layout/radial1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7CC84523-D850-48F2-B669-950E6B83140D}" type="presParOf" srcId="{9F660AC2-AA52-4270-8108-D2DF56CA429A}" destId="{FA7F9ED7-42AD-4291-93F7-278601D5F919}" srcOrd="1" destOrd="0" presId="urn:microsoft.com/office/officeart/2005/8/layout/radial1"/>
    <dgm:cxn modelId="{7848B976-EE48-48F4-B86C-3E6ED9BEB9F6}" type="presParOf" srcId="{FA7F9ED7-42AD-4291-93F7-278601D5F919}" destId="{DB128C45-6537-4A9F-A7A8-5B651EA0869F}" srcOrd="0" destOrd="0" presId="urn:microsoft.com/office/officeart/2005/8/layout/radial1"/>
    <dgm:cxn modelId="{2330B1AE-08AA-438B-BC89-F1FD8AC8C9D6}" type="presParOf" srcId="{9F660AC2-AA52-4270-8108-D2DF56CA429A}" destId="{AF1B43E3-CE2E-4EF5-B9ED-7452866D14B7}" srcOrd="2" destOrd="0" presId="urn:microsoft.com/office/officeart/2005/8/layout/radial1"/>
    <dgm:cxn modelId="{56B74467-3522-416D-A945-6DA143E60BDC}" type="presParOf" srcId="{9F660AC2-AA52-4270-8108-D2DF56CA429A}" destId="{81127B06-0CC4-44AD-9FF6-3578AE2185E9}" srcOrd="3" destOrd="0" presId="urn:microsoft.com/office/officeart/2005/8/layout/radial1"/>
    <dgm:cxn modelId="{3D6763D1-252B-4EF7-B4DD-BAF56C950F5E}" type="presParOf" srcId="{81127B06-0CC4-44AD-9FF6-3578AE2185E9}" destId="{E3F8CABA-2476-4100-9E93-BCF7C8E8B2B8}" srcOrd="0" destOrd="0" presId="urn:microsoft.com/office/officeart/2005/8/layout/radial1"/>
    <dgm:cxn modelId="{491A1EB1-55D2-41BB-9A84-186468BB02DF}" type="presParOf" srcId="{9F660AC2-AA52-4270-8108-D2DF56CA429A}" destId="{F31B9722-BCDE-40B4-AC98-ABDCFE8C0E1B}" srcOrd="4" destOrd="0" presId="urn:microsoft.com/office/officeart/2005/8/layout/radial1"/>
    <dgm:cxn modelId="{5C20E1CF-98A9-400E-AE1D-0FA7BCE4B215}" type="presParOf" srcId="{9F660AC2-AA52-4270-8108-D2DF56CA429A}" destId="{C7BA9441-0F2A-43C0-A9FE-22D1BD1A3047}" srcOrd="5" destOrd="0" presId="urn:microsoft.com/office/officeart/2005/8/layout/radial1"/>
    <dgm:cxn modelId="{1735BB69-3FB1-4DAE-B8E4-8325B04803EF}" type="presParOf" srcId="{C7BA9441-0F2A-43C0-A9FE-22D1BD1A3047}" destId="{B2B76407-8DE1-4180-9806-FAB83B700BDE}" srcOrd="0" destOrd="0" presId="urn:microsoft.com/office/officeart/2005/8/layout/radial1"/>
    <dgm:cxn modelId="{C033FFA1-4F13-4FF3-8233-05E9053567CF}" type="presParOf" srcId="{9F660AC2-AA52-4270-8108-D2DF56CA429A}" destId="{7A4D8622-40AD-44DF-8D30-D934AB1EBBF8}" srcOrd="6" destOrd="0" presId="urn:microsoft.com/office/officeart/2005/8/layout/radial1"/>
    <dgm:cxn modelId="{0B58BBDD-1562-4D8E-8906-5EABFE9CD9F2}" type="presParOf" srcId="{9F660AC2-AA52-4270-8108-D2DF56CA429A}" destId="{6B057D23-2606-41A4-B025-8E14222764E3}" srcOrd="7" destOrd="0" presId="urn:microsoft.com/office/officeart/2005/8/layout/radial1"/>
    <dgm:cxn modelId="{5E6B0A1C-02C8-4D64-B7DE-9D101A0652FE}" type="presParOf" srcId="{6B057D23-2606-41A4-B025-8E14222764E3}" destId="{F7E559C4-7EDB-45F3-8CCE-E8308A5F6638}" srcOrd="0" destOrd="0" presId="urn:microsoft.com/office/officeart/2005/8/layout/radial1"/>
    <dgm:cxn modelId="{5888DCF3-8656-49A0-8251-324F9F703906}" type="presParOf" srcId="{9F660AC2-AA52-4270-8108-D2DF56CA429A}" destId="{73726C18-CC02-495A-995D-4DDBCB176A56}" srcOrd="8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/>
      <dgm:spPr>
        <a:solidFill>
          <a:srgbClr val="31859C"/>
        </a:solidFill>
      </dgm:spPr>
      <dgm:t>
        <a:bodyPr/>
        <a:lstStyle/>
        <a:p>
          <a:r>
            <a:rPr lang="pt-BR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CONTER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1039D8D8-835B-4559-B33C-461B9DAC6C46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6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E95311-7BB1-4C8D-A0C6-C4462F537C90}" type="parTrans" cxnId="{52DAA2A1-97BE-4AB3-9EB5-DF0E8E7E1C35}">
      <dgm:prSet/>
      <dgm:spPr/>
      <dgm:t>
        <a:bodyPr/>
        <a:lstStyle/>
        <a:p>
          <a:endParaRPr lang="pt-BR"/>
        </a:p>
      </dgm:t>
    </dgm:pt>
    <dgm:pt modelId="{64699F55-3944-4E4E-AC86-6F52A325411F}" type="sibTrans" cxnId="{52DAA2A1-97BE-4AB3-9EB5-DF0E8E7E1C35}">
      <dgm:prSet/>
      <dgm:spPr/>
      <dgm:t>
        <a:bodyPr/>
        <a:lstStyle/>
        <a:p>
          <a:endParaRPr lang="pt-BR"/>
        </a:p>
      </dgm:t>
    </dgm:pt>
    <dgm:pt modelId="{79914A6D-6E66-4FF5-A708-8B8E05A06652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Assinaturas e datas</a:t>
          </a:r>
        </a:p>
      </dgm:t>
    </dgm:pt>
    <dgm:pt modelId="{11718764-F687-47FE-846B-B7E826C03873}" type="parTrans" cxnId="{E1FB13D4-98C0-4533-9FDA-BAEF052B1AE9}">
      <dgm:prSet/>
      <dgm:spPr/>
      <dgm:t>
        <a:bodyPr/>
        <a:lstStyle/>
        <a:p>
          <a:endParaRPr lang="pt-BR"/>
        </a:p>
      </dgm:t>
    </dgm:pt>
    <dgm:pt modelId="{D59BCDF8-2147-4ED8-91DF-EED07B32DF92}" type="sibTrans" cxnId="{E1FB13D4-98C0-4533-9FDA-BAEF052B1AE9}">
      <dgm:prSet/>
      <dgm:spPr/>
      <dgm:t>
        <a:bodyPr/>
        <a:lstStyle/>
        <a:p>
          <a:endParaRPr lang="pt-BR"/>
        </a:p>
      </dgm:t>
    </dgm:pt>
    <dgm:pt modelId="{12DC99B5-4E6A-4DEC-AE57-34D53246EF53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6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873E3A-05FA-4751-9297-F823632F8584}" type="parTrans" cxnId="{01E74C6C-CA0A-41AC-B523-F069652CDA1C}">
      <dgm:prSet/>
      <dgm:spPr/>
      <dgm:t>
        <a:bodyPr/>
        <a:lstStyle/>
        <a:p>
          <a:endParaRPr lang="pt-BR"/>
        </a:p>
      </dgm:t>
    </dgm:pt>
    <dgm:pt modelId="{A0044506-E673-412F-B3EF-ACAB83DAD150}" type="sibTrans" cxnId="{01E74C6C-CA0A-41AC-B523-F069652CDA1C}">
      <dgm:prSet/>
      <dgm:spPr/>
      <dgm:t>
        <a:bodyPr/>
        <a:lstStyle/>
        <a:p>
          <a:endParaRPr lang="pt-BR"/>
        </a:p>
      </dgm:t>
    </dgm:pt>
    <dgm:pt modelId="{8881E054-A0CA-4670-BBE5-428586C45530}">
      <dgm:prSet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Descrição do seu conteúdo ou finalidade</a:t>
          </a:r>
        </a:p>
      </dgm:t>
    </dgm:pt>
    <dgm:pt modelId="{2549037B-683C-48BD-9CD0-3090FF9760AB}" type="parTrans" cxnId="{F1387266-DC7F-43D4-8D8E-551F6C3856F1}">
      <dgm:prSet/>
      <dgm:spPr/>
      <dgm:t>
        <a:bodyPr/>
        <a:lstStyle/>
        <a:p>
          <a:endParaRPr lang="pt-BR"/>
        </a:p>
      </dgm:t>
    </dgm:pt>
    <dgm:pt modelId="{0499799B-48AF-4A00-B96C-37EDEF56CE18}" type="sibTrans" cxnId="{F1387266-DC7F-43D4-8D8E-551F6C3856F1}">
      <dgm:prSet/>
      <dgm:spPr/>
      <dgm:t>
        <a:bodyPr/>
        <a:lstStyle/>
        <a:p>
          <a:endParaRPr lang="pt-BR"/>
        </a:p>
      </dgm:t>
    </dgm:pt>
    <dgm:pt modelId="{B1B92EC4-164B-4021-91AD-330AF5E71B47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Codificação</a:t>
          </a:r>
        </a:p>
      </dgm:t>
    </dgm:pt>
    <dgm:pt modelId="{EB52B054-907F-4F3D-8302-52E4A965856C}" type="parTrans" cxnId="{C5706201-1C52-4A26-8863-3E96357EAE26}">
      <dgm:prSet/>
      <dgm:spPr/>
      <dgm:t>
        <a:bodyPr/>
        <a:lstStyle/>
        <a:p>
          <a:endParaRPr lang="pt-BR"/>
        </a:p>
      </dgm:t>
    </dgm:pt>
    <dgm:pt modelId="{B77F064D-7011-4BDE-AF09-4245EAE02835}" type="sibTrans" cxnId="{C5706201-1C52-4A26-8863-3E96357EAE26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E3D8D036-13AE-4538-BC4A-C6A6D3D1C096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8E783B7F-D70A-4F92-A28F-4A4B13A35C77}" type="parTrans" cxnId="{24E67773-6A09-4DE0-923E-D6D5FC915B09}">
      <dgm:prSet/>
      <dgm:spPr/>
      <dgm:t>
        <a:bodyPr/>
        <a:lstStyle/>
        <a:p>
          <a:endParaRPr lang="pt-BR"/>
        </a:p>
      </dgm:t>
    </dgm:pt>
    <dgm:pt modelId="{CCA8D9AA-A30D-48DD-B10A-9493E1BCB49E}" type="sibTrans" cxnId="{24E67773-6A09-4DE0-923E-D6D5FC915B09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/>
      <dgm:spPr/>
    </dgm:pt>
    <dgm:pt modelId="{FA7F9ED7-42AD-4291-93F7-278601D5F919}" type="pres">
      <dgm:prSet presAssocID="{A0E95311-7BB1-4C8D-A0C6-C4462F537C90}" presName="Name9" presStyleLbl="parChTrans1D2" presStyleIdx="0" presStyleCnt="5"/>
      <dgm:spPr/>
    </dgm:pt>
    <dgm:pt modelId="{DB128C45-6537-4A9F-A7A8-5B651EA0869F}" type="pres">
      <dgm:prSet presAssocID="{A0E95311-7BB1-4C8D-A0C6-C4462F537C90}" presName="connTx" presStyleLbl="parChTrans1D2" presStyleIdx="0" presStyleCnt="5"/>
      <dgm:spPr/>
    </dgm:pt>
    <dgm:pt modelId="{AF1B43E3-CE2E-4EF5-B9ED-7452866D14B7}" type="pres">
      <dgm:prSet presAssocID="{1039D8D8-835B-4559-B33C-461B9DAC6C46}" presName="node" presStyleLbl="node1" presStyleIdx="0" presStyleCnt="5">
        <dgm:presLayoutVars>
          <dgm:bulletEnabled val="1"/>
        </dgm:presLayoutVars>
      </dgm:prSet>
      <dgm:spPr/>
    </dgm:pt>
    <dgm:pt modelId="{81127B06-0CC4-44AD-9FF6-3578AE2185E9}" type="pres">
      <dgm:prSet presAssocID="{86873E3A-05FA-4751-9297-F823632F8584}" presName="Name9" presStyleLbl="parChTrans1D2" presStyleIdx="1" presStyleCnt="5"/>
      <dgm:spPr/>
    </dgm:pt>
    <dgm:pt modelId="{E3F8CABA-2476-4100-9E93-BCF7C8E8B2B8}" type="pres">
      <dgm:prSet presAssocID="{86873E3A-05FA-4751-9297-F823632F8584}" presName="connTx" presStyleLbl="parChTrans1D2" presStyleIdx="1" presStyleCnt="5"/>
      <dgm:spPr/>
    </dgm:pt>
    <dgm:pt modelId="{F31B9722-BCDE-40B4-AC98-ABDCFE8C0E1B}" type="pres">
      <dgm:prSet presAssocID="{12DC99B5-4E6A-4DEC-AE57-34D53246EF53}" presName="node" presStyleLbl="node1" presStyleIdx="1" presStyleCnt="5">
        <dgm:presLayoutVars>
          <dgm:bulletEnabled val="1"/>
        </dgm:presLayoutVars>
      </dgm:prSet>
      <dgm:spPr/>
    </dgm:pt>
    <dgm:pt modelId="{C7BA9441-0F2A-43C0-A9FE-22D1BD1A3047}" type="pres">
      <dgm:prSet presAssocID="{2549037B-683C-48BD-9CD0-3090FF9760AB}" presName="Name9" presStyleLbl="parChTrans1D2" presStyleIdx="2" presStyleCnt="5"/>
      <dgm:spPr/>
    </dgm:pt>
    <dgm:pt modelId="{B2B76407-8DE1-4180-9806-FAB83B700BDE}" type="pres">
      <dgm:prSet presAssocID="{2549037B-683C-48BD-9CD0-3090FF9760AB}" presName="connTx" presStyleLbl="parChTrans1D2" presStyleIdx="2" presStyleCnt="5"/>
      <dgm:spPr/>
    </dgm:pt>
    <dgm:pt modelId="{7A4D8622-40AD-44DF-8D30-D934AB1EBBF8}" type="pres">
      <dgm:prSet presAssocID="{8881E054-A0CA-4670-BBE5-428586C45530}" presName="node" presStyleLbl="node1" presStyleIdx="2" presStyleCnt="5">
        <dgm:presLayoutVars>
          <dgm:bulletEnabled val="1"/>
        </dgm:presLayoutVars>
      </dgm:prSet>
      <dgm:spPr/>
    </dgm:pt>
    <dgm:pt modelId="{6B057D23-2606-41A4-B025-8E14222764E3}" type="pres">
      <dgm:prSet presAssocID="{11718764-F687-47FE-846B-B7E826C03873}" presName="Name9" presStyleLbl="parChTrans1D2" presStyleIdx="3" presStyleCnt="5"/>
      <dgm:spPr/>
    </dgm:pt>
    <dgm:pt modelId="{F7E559C4-7EDB-45F3-8CCE-E8308A5F6638}" type="pres">
      <dgm:prSet presAssocID="{11718764-F687-47FE-846B-B7E826C03873}" presName="connTx" presStyleLbl="parChTrans1D2" presStyleIdx="3" presStyleCnt="5"/>
      <dgm:spPr/>
    </dgm:pt>
    <dgm:pt modelId="{73726C18-CC02-495A-995D-4DDBCB176A56}" type="pres">
      <dgm:prSet presAssocID="{79914A6D-6E66-4FF5-A708-8B8E05A06652}" presName="node" presStyleLbl="node1" presStyleIdx="3" presStyleCnt="5">
        <dgm:presLayoutVars>
          <dgm:bulletEnabled val="1"/>
        </dgm:presLayoutVars>
      </dgm:prSet>
      <dgm:spPr/>
    </dgm:pt>
    <dgm:pt modelId="{393CD104-D699-48DA-B29F-DF65D6F9E8B3}" type="pres">
      <dgm:prSet presAssocID="{EB52B054-907F-4F3D-8302-52E4A965856C}" presName="Name9" presStyleLbl="parChTrans1D2" presStyleIdx="4" presStyleCnt="5"/>
      <dgm:spPr/>
    </dgm:pt>
    <dgm:pt modelId="{06355AB6-1E0B-44FB-A8DF-FFC645713115}" type="pres">
      <dgm:prSet presAssocID="{EB52B054-907F-4F3D-8302-52E4A965856C}" presName="connTx" presStyleLbl="parChTrans1D2" presStyleIdx="4" presStyleCnt="5"/>
      <dgm:spPr/>
    </dgm:pt>
    <dgm:pt modelId="{AE5B7B29-E240-4D84-965A-854639976AF5}" type="pres">
      <dgm:prSet presAssocID="{B1B92EC4-164B-4021-91AD-330AF5E71B47}" presName="node" presStyleLbl="node1" presStyleIdx="4" presStyleCnt="5">
        <dgm:presLayoutVars>
          <dgm:bulletEnabled val="1"/>
        </dgm:presLayoutVars>
      </dgm:prSet>
      <dgm:spPr/>
    </dgm:pt>
  </dgm:ptLst>
  <dgm:cxnLst>
    <dgm:cxn modelId="{1B72596E-554D-4489-91A7-39C50BD29B2F}" type="presOf" srcId="{B1B92EC4-164B-4021-91AD-330AF5E71B47}" destId="{AE5B7B29-E240-4D84-965A-854639976AF5}" srcOrd="0" destOrd="0" presId="urn:microsoft.com/office/officeart/2005/8/layout/radial1"/>
    <dgm:cxn modelId="{7A87091B-5CFA-43EA-B74A-B2C94C9A8E9C}" type="presOf" srcId="{79914A6D-6E66-4FF5-A708-8B8E05A06652}" destId="{73726C18-CC02-495A-995D-4DDBCB176A56}" srcOrd="0" destOrd="0" presId="urn:microsoft.com/office/officeart/2005/8/layout/radial1"/>
    <dgm:cxn modelId="{C5706201-1C52-4A26-8863-3E96357EAE26}" srcId="{A697E6FD-7589-4FDE-808D-76E11AC01AA5}" destId="{B1B92EC4-164B-4021-91AD-330AF5E71B47}" srcOrd="4" destOrd="0" parTransId="{EB52B054-907F-4F3D-8302-52E4A965856C}" sibTransId="{B77F064D-7011-4BDE-AF09-4245EAE02835}"/>
    <dgm:cxn modelId="{52DAA2A1-97BE-4AB3-9EB5-DF0E8E7E1C35}" srcId="{A697E6FD-7589-4FDE-808D-76E11AC01AA5}" destId="{1039D8D8-835B-4559-B33C-461B9DAC6C46}" srcOrd="0" destOrd="0" parTransId="{A0E95311-7BB1-4C8D-A0C6-C4462F537C90}" sibTransId="{64699F55-3944-4E4E-AC86-6F52A325411F}"/>
    <dgm:cxn modelId="{01E74C6C-CA0A-41AC-B523-F069652CDA1C}" srcId="{A697E6FD-7589-4FDE-808D-76E11AC01AA5}" destId="{12DC99B5-4E6A-4DEC-AE57-34D53246EF53}" srcOrd="1" destOrd="0" parTransId="{86873E3A-05FA-4751-9297-F823632F8584}" sibTransId="{A0044506-E673-412F-B3EF-ACAB83DAD150}"/>
    <dgm:cxn modelId="{4BE43CCF-9F69-42EC-A099-884B8935574F}" type="presOf" srcId="{11718764-F687-47FE-846B-B7E826C03873}" destId="{F7E559C4-7EDB-45F3-8CCE-E8308A5F6638}" srcOrd="1" destOrd="0" presId="urn:microsoft.com/office/officeart/2005/8/layout/radial1"/>
    <dgm:cxn modelId="{603DBFE7-BBE8-4907-85E4-90012DEA2C46}" type="presOf" srcId="{EB52B054-907F-4F3D-8302-52E4A965856C}" destId="{393CD104-D699-48DA-B29F-DF65D6F9E8B3}" srcOrd="0" destOrd="0" presId="urn:microsoft.com/office/officeart/2005/8/layout/radial1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B887E095-F8D7-467B-91F8-7B99812A6636}" type="presOf" srcId="{86873E3A-05FA-4751-9297-F823632F8584}" destId="{81127B06-0CC4-44AD-9FF6-3578AE2185E9}" srcOrd="0" destOrd="0" presId="urn:microsoft.com/office/officeart/2005/8/layout/radial1"/>
    <dgm:cxn modelId="{49A63F41-09F6-48B8-9A86-8DC38F8A8ADD}" srcId="{E2F40A08-CCFC-4E1B-B610-5B88B03A12BF}" destId="{0F51DFB5-22F2-4276-A328-DF4AB77E19D9}" srcOrd="1" destOrd="0" parTransId="{BC945868-9C72-4BDC-B79D-D3BC695CC288}" sibTransId="{26B42EF7-A912-470A-85D7-D226E496F87F}"/>
    <dgm:cxn modelId="{F1387266-DC7F-43D4-8D8E-551F6C3856F1}" srcId="{A697E6FD-7589-4FDE-808D-76E11AC01AA5}" destId="{8881E054-A0CA-4670-BBE5-428586C45530}" srcOrd="2" destOrd="0" parTransId="{2549037B-683C-48BD-9CD0-3090FF9760AB}" sibTransId="{0499799B-48AF-4A00-B96C-37EDEF56CE18}"/>
    <dgm:cxn modelId="{843F7C28-82F8-471A-8355-8039B6362F9D}" type="presOf" srcId="{2549037B-683C-48BD-9CD0-3090FF9760AB}" destId="{C7BA9441-0F2A-43C0-A9FE-22D1BD1A3047}" srcOrd="0" destOrd="0" presId="urn:microsoft.com/office/officeart/2005/8/layout/radial1"/>
    <dgm:cxn modelId="{E1FB13D4-98C0-4533-9FDA-BAEF052B1AE9}" srcId="{A697E6FD-7589-4FDE-808D-76E11AC01AA5}" destId="{79914A6D-6E66-4FF5-A708-8B8E05A06652}" srcOrd="3" destOrd="0" parTransId="{11718764-F687-47FE-846B-B7E826C03873}" sibTransId="{D59BCDF8-2147-4ED8-91DF-EED07B32DF92}"/>
    <dgm:cxn modelId="{C56F6192-2A37-4780-8A20-D960104BD722}" type="presOf" srcId="{A0E95311-7BB1-4C8D-A0C6-C4462F537C90}" destId="{DB128C45-6537-4A9F-A7A8-5B651EA0869F}" srcOrd="1" destOrd="0" presId="urn:microsoft.com/office/officeart/2005/8/layout/radial1"/>
    <dgm:cxn modelId="{59F8E420-2930-43EE-8AC5-0ED7AA389724}" type="presOf" srcId="{EB52B054-907F-4F3D-8302-52E4A965856C}" destId="{06355AB6-1E0B-44FB-A8DF-FFC645713115}" srcOrd="1" destOrd="0" presId="urn:microsoft.com/office/officeart/2005/8/layout/radial1"/>
    <dgm:cxn modelId="{75837AFF-E2D4-431C-8D58-DA7059831085}" type="presOf" srcId="{86873E3A-05FA-4751-9297-F823632F8584}" destId="{E3F8CABA-2476-4100-9E93-BCF7C8E8B2B8}" srcOrd="1" destOrd="0" presId="urn:microsoft.com/office/officeart/2005/8/layout/radial1"/>
    <dgm:cxn modelId="{F7B167D7-1E4A-49B2-A0E7-7D437ED210E5}" type="presOf" srcId="{8881E054-A0CA-4670-BBE5-428586C45530}" destId="{7A4D8622-40AD-44DF-8D30-D934AB1EBBF8}" srcOrd="0" destOrd="0" presId="urn:microsoft.com/office/officeart/2005/8/layout/radial1"/>
    <dgm:cxn modelId="{F49F7145-CC8D-4DA6-A856-75737F30EE23}" type="presOf" srcId="{A0E95311-7BB1-4C8D-A0C6-C4462F537C90}" destId="{FA7F9ED7-42AD-4291-93F7-278601D5F919}" srcOrd="0" destOrd="0" presId="urn:microsoft.com/office/officeart/2005/8/layout/radial1"/>
    <dgm:cxn modelId="{3CE7A07B-1085-4885-9DA7-E85E540BB5D7}" type="presOf" srcId="{11718764-F687-47FE-846B-B7E826C03873}" destId="{6B057D23-2606-41A4-B025-8E14222764E3}" srcOrd="0" destOrd="0" presId="urn:microsoft.com/office/officeart/2005/8/layout/radial1"/>
    <dgm:cxn modelId="{C5D7CA25-BEF9-4E23-B9CE-FAF4310DAF8F}" type="presOf" srcId="{2549037B-683C-48BD-9CD0-3090FF9760AB}" destId="{B2B76407-8DE1-4180-9806-FAB83B700BDE}" srcOrd="1" destOrd="0" presId="urn:microsoft.com/office/officeart/2005/8/layout/radial1"/>
    <dgm:cxn modelId="{24E67773-6A09-4DE0-923E-D6D5FC915B09}" srcId="{E2F40A08-CCFC-4E1B-B610-5B88B03A12BF}" destId="{E3D8D036-13AE-4538-BC4A-C6A6D3D1C096}" srcOrd="2" destOrd="0" parTransId="{8E783B7F-D70A-4F92-A28F-4A4B13A35C77}" sibTransId="{CCA8D9AA-A30D-48DD-B10A-9493E1BCB49E}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8D20D27F-47E6-4075-8E44-B89ABC006813}" type="presOf" srcId="{12DC99B5-4E6A-4DEC-AE57-34D53246EF53}" destId="{F31B9722-BCDE-40B4-AC98-ABDCFE8C0E1B}" srcOrd="0" destOrd="0" presId="urn:microsoft.com/office/officeart/2005/8/layout/radial1"/>
    <dgm:cxn modelId="{68A8D849-7333-44AC-8EC5-2F4727CD1CC3}" type="presOf" srcId="{1039D8D8-835B-4559-B33C-461B9DAC6C46}" destId="{AF1B43E3-CE2E-4EF5-B9ED-7452866D14B7}" srcOrd="0" destOrd="0" presId="urn:microsoft.com/office/officeart/2005/8/layout/radial1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7CC84523-D850-48F2-B669-950E6B83140D}" type="presParOf" srcId="{9F660AC2-AA52-4270-8108-D2DF56CA429A}" destId="{FA7F9ED7-42AD-4291-93F7-278601D5F919}" srcOrd="1" destOrd="0" presId="urn:microsoft.com/office/officeart/2005/8/layout/radial1"/>
    <dgm:cxn modelId="{7848B976-EE48-48F4-B86C-3E6ED9BEB9F6}" type="presParOf" srcId="{FA7F9ED7-42AD-4291-93F7-278601D5F919}" destId="{DB128C45-6537-4A9F-A7A8-5B651EA0869F}" srcOrd="0" destOrd="0" presId="urn:microsoft.com/office/officeart/2005/8/layout/radial1"/>
    <dgm:cxn modelId="{2330B1AE-08AA-438B-BC89-F1FD8AC8C9D6}" type="presParOf" srcId="{9F660AC2-AA52-4270-8108-D2DF56CA429A}" destId="{AF1B43E3-CE2E-4EF5-B9ED-7452866D14B7}" srcOrd="2" destOrd="0" presId="urn:microsoft.com/office/officeart/2005/8/layout/radial1"/>
    <dgm:cxn modelId="{56B74467-3522-416D-A945-6DA143E60BDC}" type="presParOf" srcId="{9F660AC2-AA52-4270-8108-D2DF56CA429A}" destId="{81127B06-0CC4-44AD-9FF6-3578AE2185E9}" srcOrd="3" destOrd="0" presId="urn:microsoft.com/office/officeart/2005/8/layout/radial1"/>
    <dgm:cxn modelId="{3D6763D1-252B-4EF7-B4DD-BAF56C950F5E}" type="presParOf" srcId="{81127B06-0CC4-44AD-9FF6-3578AE2185E9}" destId="{E3F8CABA-2476-4100-9E93-BCF7C8E8B2B8}" srcOrd="0" destOrd="0" presId="urn:microsoft.com/office/officeart/2005/8/layout/radial1"/>
    <dgm:cxn modelId="{491A1EB1-55D2-41BB-9A84-186468BB02DF}" type="presParOf" srcId="{9F660AC2-AA52-4270-8108-D2DF56CA429A}" destId="{F31B9722-BCDE-40B4-AC98-ABDCFE8C0E1B}" srcOrd="4" destOrd="0" presId="urn:microsoft.com/office/officeart/2005/8/layout/radial1"/>
    <dgm:cxn modelId="{5C20E1CF-98A9-400E-AE1D-0FA7BCE4B215}" type="presParOf" srcId="{9F660AC2-AA52-4270-8108-D2DF56CA429A}" destId="{C7BA9441-0F2A-43C0-A9FE-22D1BD1A3047}" srcOrd="5" destOrd="0" presId="urn:microsoft.com/office/officeart/2005/8/layout/radial1"/>
    <dgm:cxn modelId="{1735BB69-3FB1-4DAE-B8E4-8325B04803EF}" type="presParOf" srcId="{C7BA9441-0F2A-43C0-A9FE-22D1BD1A3047}" destId="{B2B76407-8DE1-4180-9806-FAB83B700BDE}" srcOrd="0" destOrd="0" presId="urn:microsoft.com/office/officeart/2005/8/layout/radial1"/>
    <dgm:cxn modelId="{C033FFA1-4F13-4FF3-8233-05E9053567CF}" type="presParOf" srcId="{9F660AC2-AA52-4270-8108-D2DF56CA429A}" destId="{7A4D8622-40AD-44DF-8D30-D934AB1EBBF8}" srcOrd="6" destOrd="0" presId="urn:microsoft.com/office/officeart/2005/8/layout/radial1"/>
    <dgm:cxn modelId="{0B58BBDD-1562-4D8E-8906-5EABFE9CD9F2}" type="presParOf" srcId="{9F660AC2-AA52-4270-8108-D2DF56CA429A}" destId="{6B057D23-2606-41A4-B025-8E14222764E3}" srcOrd="7" destOrd="0" presId="urn:microsoft.com/office/officeart/2005/8/layout/radial1"/>
    <dgm:cxn modelId="{5E6B0A1C-02C8-4D64-B7DE-9D101A0652FE}" type="presParOf" srcId="{6B057D23-2606-41A4-B025-8E14222764E3}" destId="{F7E559C4-7EDB-45F3-8CCE-E8308A5F6638}" srcOrd="0" destOrd="0" presId="urn:microsoft.com/office/officeart/2005/8/layout/radial1"/>
    <dgm:cxn modelId="{5888DCF3-8656-49A0-8251-324F9F703906}" type="presParOf" srcId="{9F660AC2-AA52-4270-8108-D2DF56CA429A}" destId="{73726C18-CC02-495A-995D-4DDBCB176A56}" srcOrd="8" destOrd="0" presId="urn:microsoft.com/office/officeart/2005/8/layout/radial1"/>
    <dgm:cxn modelId="{B9106536-C149-42B5-B1F2-A89F4A042B1A}" type="presParOf" srcId="{9F660AC2-AA52-4270-8108-D2DF56CA429A}" destId="{393CD104-D699-48DA-B29F-DF65D6F9E8B3}" srcOrd="9" destOrd="0" presId="urn:microsoft.com/office/officeart/2005/8/layout/radial1"/>
    <dgm:cxn modelId="{61E5B23F-5439-49CB-B190-85F8FC151A62}" type="presParOf" srcId="{393CD104-D699-48DA-B29F-DF65D6F9E8B3}" destId="{06355AB6-1E0B-44FB-A8DF-FFC645713115}" srcOrd="0" destOrd="0" presId="urn:microsoft.com/office/officeart/2005/8/layout/radial1"/>
    <dgm:cxn modelId="{069F74FA-1F0B-4AE1-BB72-A271A4BAA5A2}" type="presParOf" srcId="{9F660AC2-AA52-4270-8108-D2DF56CA429A}" destId="{AE5B7B29-E240-4D84-965A-854639976AF5}" srcOrd="10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/>
      <dgm:spPr>
        <a:solidFill>
          <a:srgbClr val="31859C"/>
        </a:solidFill>
      </dgm:spPr>
      <dgm:t>
        <a:bodyPr/>
        <a:lstStyle/>
        <a:p>
          <a:r>
            <a:rPr lang="pt-BR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CONTER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1039D8D8-835B-4559-B33C-461B9DAC6C46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6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E95311-7BB1-4C8D-A0C6-C4462F537C90}" type="parTrans" cxnId="{52DAA2A1-97BE-4AB3-9EB5-DF0E8E7E1C35}">
      <dgm:prSet/>
      <dgm:spPr/>
      <dgm:t>
        <a:bodyPr/>
        <a:lstStyle/>
        <a:p>
          <a:endParaRPr lang="pt-BR"/>
        </a:p>
      </dgm:t>
    </dgm:pt>
    <dgm:pt modelId="{64699F55-3944-4E4E-AC86-6F52A325411F}" type="sibTrans" cxnId="{52DAA2A1-97BE-4AB3-9EB5-DF0E8E7E1C35}">
      <dgm:prSet/>
      <dgm:spPr/>
      <dgm:t>
        <a:bodyPr/>
        <a:lstStyle/>
        <a:p>
          <a:endParaRPr lang="pt-BR"/>
        </a:p>
      </dgm:t>
    </dgm:pt>
    <dgm:pt modelId="{79914A6D-6E66-4FF5-A708-8B8E05A06652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Assinaturas e datas</a:t>
          </a:r>
        </a:p>
      </dgm:t>
    </dgm:pt>
    <dgm:pt modelId="{11718764-F687-47FE-846B-B7E826C03873}" type="parTrans" cxnId="{E1FB13D4-98C0-4533-9FDA-BAEF052B1AE9}">
      <dgm:prSet/>
      <dgm:spPr/>
      <dgm:t>
        <a:bodyPr/>
        <a:lstStyle/>
        <a:p>
          <a:endParaRPr lang="pt-BR"/>
        </a:p>
      </dgm:t>
    </dgm:pt>
    <dgm:pt modelId="{D59BCDF8-2147-4ED8-91DF-EED07B32DF92}" type="sibTrans" cxnId="{E1FB13D4-98C0-4533-9FDA-BAEF052B1AE9}">
      <dgm:prSet/>
      <dgm:spPr/>
      <dgm:t>
        <a:bodyPr/>
        <a:lstStyle/>
        <a:p>
          <a:endParaRPr lang="pt-BR"/>
        </a:p>
      </dgm:t>
    </dgm:pt>
    <dgm:pt modelId="{8384666C-B049-4E74-924E-8C066458286A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Fonte das informações</a:t>
          </a:r>
        </a:p>
      </dgm:t>
    </dgm:pt>
    <dgm:pt modelId="{A8E7ACE7-A1E4-4F2B-A729-9D238A82F824}" type="parTrans" cxnId="{57652DF6-75D6-4E66-A678-95CDF4ADF068}">
      <dgm:prSet/>
      <dgm:spPr/>
      <dgm:t>
        <a:bodyPr/>
        <a:lstStyle/>
        <a:p>
          <a:endParaRPr lang="pt-BR"/>
        </a:p>
      </dgm:t>
    </dgm:pt>
    <dgm:pt modelId="{CDE86D80-6376-43BB-AD78-D57AB46CFC8A}" type="sibTrans" cxnId="{57652DF6-75D6-4E66-A678-95CDF4ADF068}">
      <dgm:prSet/>
      <dgm:spPr/>
      <dgm:t>
        <a:bodyPr/>
        <a:lstStyle/>
        <a:p>
          <a:endParaRPr lang="pt-BR"/>
        </a:p>
      </dgm:t>
    </dgm:pt>
    <dgm:pt modelId="{12DC99B5-4E6A-4DEC-AE57-34D53246EF53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6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873E3A-05FA-4751-9297-F823632F8584}" type="parTrans" cxnId="{01E74C6C-CA0A-41AC-B523-F069652CDA1C}">
      <dgm:prSet/>
      <dgm:spPr/>
      <dgm:t>
        <a:bodyPr/>
        <a:lstStyle/>
        <a:p>
          <a:endParaRPr lang="pt-BR"/>
        </a:p>
      </dgm:t>
    </dgm:pt>
    <dgm:pt modelId="{A0044506-E673-412F-B3EF-ACAB83DAD150}" type="sibTrans" cxnId="{01E74C6C-CA0A-41AC-B523-F069652CDA1C}">
      <dgm:prSet/>
      <dgm:spPr/>
      <dgm:t>
        <a:bodyPr/>
        <a:lstStyle/>
        <a:p>
          <a:endParaRPr lang="pt-BR"/>
        </a:p>
      </dgm:t>
    </dgm:pt>
    <dgm:pt modelId="{8881E054-A0CA-4670-BBE5-428586C45530}">
      <dgm:prSet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Descrição do seu conteúdo ou finalidade</a:t>
          </a:r>
        </a:p>
      </dgm:t>
    </dgm:pt>
    <dgm:pt modelId="{2549037B-683C-48BD-9CD0-3090FF9760AB}" type="parTrans" cxnId="{F1387266-DC7F-43D4-8D8E-551F6C3856F1}">
      <dgm:prSet/>
      <dgm:spPr/>
      <dgm:t>
        <a:bodyPr/>
        <a:lstStyle/>
        <a:p>
          <a:endParaRPr lang="pt-BR"/>
        </a:p>
      </dgm:t>
    </dgm:pt>
    <dgm:pt modelId="{0499799B-48AF-4A00-B96C-37EDEF56CE18}" type="sibTrans" cxnId="{F1387266-DC7F-43D4-8D8E-551F6C3856F1}">
      <dgm:prSet/>
      <dgm:spPr/>
      <dgm:t>
        <a:bodyPr/>
        <a:lstStyle/>
        <a:p>
          <a:endParaRPr lang="pt-BR"/>
        </a:p>
      </dgm:t>
    </dgm:pt>
    <dgm:pt modelId="{B1B92EC4-164B-4021-91AD-330AF5E71B47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Codificação</a:t>
          </a:r>
        </a:p>
      </dgm:t>
    </dgm:pt>
    <dgm:pt modelId="{EB52B054-907F-4F3D-8302-52E4A965856C}" type="parTrans" cxnId="{C5706201-1C52-4A26-8863-3E96357EAE26}">
      <dgm:prSet/>
      <dgm:spPr/>
      <dgm:t>
        <a:bodyPr/>
        <a:lstStyle/>
        <a:p>
          <a:endParaRPr lang="pt-BR"/>
        </a:p>
      </dgm:t>
    </dgm:pt>
    <dgm:pt modelId="{B77F064D-7011-4BDE-AF09-4245EAE02835}" type="sibTrans" cxnId="{C5706201-1C52-4A26-8863-3E96357EAE26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E3D8D036-13AE-4538-BC4A-C6A6D3D1C096}">
      <dgm:prSet phldrT="[Texto]"/>
      <dgm:spPr>
        <a:solidFill>
          <a:srgbClr val="00B050"/>
        </a:solidFill>
      </dgm:spPr>
      <dgm:t>
        <a:bodyPr/>
        <a:lstStyle/>
        <a:p>
          <a:endParaRPr lang="pt-BR" dirty="0"/>
        </a:p>
      </dgm:t>
    </dgm:pt>
    <dgm:pt modelId="{8E783B7F-D70A-4F92-A28F-4A4B13A35C77}" type="parTrans" cxnId="{24E67773-6A09-4DE0-923E-D6D5FC915B09}">
      <dgm:prSet/>
      <dgm:spPr/>
      <dgm:t>
        <a:bodyPr/>
        <a:lstStyle/>
        <a:p>
          <a:endParaRPr lang="pt-BR"/>
        </a:p>
      </dgm:t>
    </dgm:pt>
    <dgm:pt modelId="{CCA8D9AA-A30D-48DD-B10A-9493E1BCB49E}" type="sibTrans" cxnId="{24E67773-6A09-4DE0-923E-D6D5FC915B09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/>
      <dgm:spPr/>
    </dgm:pt>
    <dgm:pt modelId="{FA7F9ED7-42AD-4291-93F7-278601D5F919}" type="pres">
      <dgm:prSet presAssocID="{A0E95311-7BB1-4C8D-A0C6-C4462F537C90}" presName="Name9" presStyleLbl="parChTrans1D2" presStyleIdx="0" presStyleCnt="6"/>
      <dgm:spPr/>
    </dgm:pt>
    <dgm:pt modelId="{DB128C45-6537-4A9F-A7A8-5B651EA0869F}" type="pres">
      <dgm:prSet presAssocID="{A0E95311-7BB1-4C8D-A0C6-C4462F537C90}" presName="connTx" presStyleLbl="parChTrans1D2" presStyleIdx="0" presStyleCnt="6"/>
      <dgm:spPr/>
    </dgm:pt>
    <dgm:pt modelId="{AF1B43E3-CE2E-4EF5-B9ED-7452866D14B7}" type="pres">
      <dgm:prSet presAssocID="{1039D8D8-835B-4559-B33C-461B9DAC6C46}" presName="node" presStyleLbl="node1" presStyleIdx="0" presStyleCnt="6">
        <dgm:presLayoutVars>
          <dgm:bulletEnabled val="1"/>
        </dgm:presLayoutVars>
      </dgm:prSet>
      <dgm:spPr/>
    </dgm:pt>
    <dgm:pt modelId="{81127B06-0CC4-44AD-9FF6-3578AE2185E9}" type="pres">
      <dgm:prSet presAssocID="{86873E3A-05FA-4751-9297-F823632F8584}" presName="Name9" presStyleLbl="parChTrans1D2" presStyleIdx="1" presStyleCnt="6"/>
      <dgm:spPr/>
    </dgm:pt>
    <dgm:pt modelId="{E3F8CABA-2476-4100-9E93-BCF7C8E8B2B8}" type="pres">
      <dgm:prSet presAssocID="{86873E3A-05FA-4751-9297-F823632F8584}" presName="connTx" presStyleLbl="parChTrans1D2" presStyleIdx="1" presStyleCnt="6"/>
      <dgm:spPr/>
    </dgm:pt>
    <dgm:pt modelId="{F31B9722-BCDE-40B4-AC98-ABDCFE8C0E1B}" type="pres">
      <dgm:prSet presAssocID="{12DC99B5-4E6A-4DEC-AE57-34D53246EF53}" presName="node" presStyleLbl="node1" presStyleIdx="1" presStyleCnt="6">
        <dgm:presLayoutVars>
          <dgm:bulletEnabled val="1"/>
        </dgm:presLayoutVars>
      </dgm:prSet>
      <dgm:spPr/>
    </dgm:pt>
    <dgm:pt modelId="{C7BA9441-0F2A-43C0-A9FE-22D1BD1A3047}" type="pres">
      <dgm:prSet presAssocID="{2549037B-683C-48BD-9CD0-3090FF9760AB}" presName="Name9" presStyleLbl="parChTrans1D2" presStyleIdx="2" presStyleCnt="6"/>
      <dgm:spPr/>
    </dgm:pt>
    <dgm:pt modelId="{B2B76407-8DE1-4180-9806-FAB83B700BDE}" type="pres">
      <dgm:prSet presAssocID="{2549037B-683C-48BD-9CD0-3090FF9760AB}" presName="connTx" presStyleLbl="parChTrans1D2" presStyleIdx="2" presStyleCnt="6"/>
      <dgm:spPr/>
    </dgm:pt>
    <dgm:pt modelId="{7A4D8622-40AD-44DF-8D30-D934AB1EBBF8}" type="pres">
      <dgm:prSet presAssocID="{8881E054-A0CA-4670-BBE5-428586C45530}" presName="node" presStyleLbl="node1" presStyleIdx="2" presStyleCnt="6">
        <dgm:presLayoutVars>
          <dgm:bulletEnabled val="1"/>
        </dgm:presLayoutVars>
      </dgm:prSet>
      <dgm:spPr/>
    </dgm:pt>
    <dgm:pt modelId="{6B057D23-2606-41A4-B025-8E14222764E3}" type="pres">
      <dgm:prSet presAssocID="{11718764-F687-47FE-846B-B7E826C03873}" presName="Name9" presStyleLbl="parChTrans1D2" presStyleIdx="3" presStyleCnt="6"/>
      <dgm:spPr/>
    </dgm:pt>
    <dgm:pt modelId="{F7E559C4-7EDB-45F3-8CCE-E8308A5F6638}" type="pres">
      <dgm:prSet presAssocID="{11718764-F687-47FE-846B-B7E826C03873}" presName="connTx" presStyleLbl="parChTrans1D2" presStyleIdx="3" presStyleCnt="6"/>
      <dgm:spPr/>
    </dgm:pt>
    <dgm:pt modelId="{73726C18-CC02-495A-995D-4DDBCB176A56}" type="pres">
      <dgm:prSet presAssocID="{79914A6D-6E66-4FF5-A708-8B8E05A06652}" presName="node" presStyleLbl="node1" presStyleIdx="3" presStyleCnt="6">
        <dgm:presLayoutVars>
          <dgm:bulletEnabled val="1"/>
        </dgm:presLayoutVars>
      </dgm:prSet>
      <dgm:spPr/>
    </dgm:pt>
    <dgm:pt modelId="{393CD104-D699-48DA-B29F-DF65D6F9E8B3}" type="pres">
      <dgm:prSet presAssocID="{EB52B054-907F-4F3D-8302-52E4A965856C}" presName="Name9" presStyleLbl="parChTrans1D2" presStyleIdx="4" presStyleCnt="6"/>
      <dgm:spPr/>
    </dgm:pt>
    <dgm:pt modelId="{06355AB6-1E0B-44FB-A8DF-FFC645713115}" type="pres">
      <dgm:prSet presAssocID="{EB52B054-907F-4F3D-8302-52E4A965856C}" presName="connTx" presStyleLbl="parChTrans1D2" presStyleIdx="4" presStyleCnt="6"/>
      <dgm:spPr/>
    </dgm:pt>
    <dgm:pt modelId="{AE5B7B29-E240-4D84-965A-854639976AF5}" type="pres">
      <dgm:prSet presAssocID="{B1B92EC4-164B-4021-91AD-330AF5E71B47}" presName="node" presStyleLbl="node1" presStyleIdx="4" presStyleCnt="6">
        <dgm:presLayoutVars>
          <dgm:bulletEnabled val="1"/>
        </dgm:presLayoutVars>
      </dgm:prSet>
      <dgm:spPr/>
    </dgm:pt>
    <dgm:pt modelId="{EBA61D9D-C5F1-4F79-8536-2462FA48840B}" type="pres">
      <dgm:prSet presAssocID="{A8E7ACE7-A1E4-4F2B-A729-9D238A82F824}" presName="Name9" presStyleLbl="parChTrans1D2" presStyleIdx="5" presStyleCnt="6"/>
      <dgm:spPr/>
    </dgm:pt>
    <dgm:pt modelId="{20C66170-872E-4716-8F76-994AFAC28A43}" type="pres">
      <dgm:prSet presAssocID="{A8E7ACE7-A1E4-4F2B-A729-9D238A82F824}" presName="connTx" presStyleLbl="parChTrans1D2" presStyleIdx="5" presStyleCnt="6"/>
      <dgm:spPr/>
    </dgm:pt>
    <dgm:pt modelId="{B1D00330-A4B3-4FF9-9886-EEE02AD711BB}" type="pres">
      <dgm:prSet presAssocID="{8384666C-B049-4E74-924E-8C066458286A}" presName="node" presStyleLbl="node1" presStyleIdx="5" presStyleCnt="6">
        <dgm:presLayoutVars>
          <dgm:bulletEnabled val="1"/>
        </dgm:presLayoutVars>
      </dgm:prSet>
      <dgm:spPr/>
    </dgm:pt>
  </dgm:ptLst>
  <dgm:cxnLst>
    <dgm:cxn modelId="{1B72596E-554D-4489-91A7-39C50BD29B2F}" type="presOf" srcId="{B1B92EC4-164B-4021-91AD-330AF5E71B47}" destId="{AE5B7B29-E240-4D84-965A-854639976AF5}" srcOrd="0" destOrd="0" presId="urn:microsoft.com/office/officeart/2005/8/layout/radial1"/>
    <dgm:cxn modelId="{7A87091B-5CFA-43EA-B74A-B2C94C9A8E9C}" type="presOf" srcId="{79914A6D-6E66-4FF5-A708-8B8E05A06652}" destId="{73726C18-CC02-495A-995D-4DDBCB176A56}" srcOrd="0" destOrd="0" presId="urn:microsoft.com/office/officeart/2005/8/layout/radial1"/>
    <dgm:cxn modelId="{52DAA2A1-97BE-4AB3-9EB5-DF0E8E7E1C35}" srcId="{A697E6FD-7589-4FDE-808D-76E11AC01AA5}" destId="{1039D8D8-835B-4559-B33C-461B9DAC6C46}" srcOrd="0" destOrd="0" parTransId="{A0E95311-7BB1-4C8D-A0C6-C4462F537C90}" sibTransId="{64699F55-3944-4E4E-AC86-6F52A325411F}"/>
    <dgm:cxn modelId="{C5706201-1C52-4A26-8863-3E96357EAE26}" srcId="{A697E6FD-7589-4FDE-808D-76E11AC01AA5}" destId="{B1B92EC4-164B-4021-91AD-330AF5E71B47}" srcOrd="4" destOrd="0" parTransId="{EB52B054-907F-4F3D-8302-52E4A965856C}" sibTransId="{B77F064D-7011-4BDE-AF09-4245EAE02835}"/>
    <dgm:cxn modelId="{4BE43CCF-9F69-42EC-A099-884B8935574F}" type="presOf" srcId="{11718764-F687-47FE-846B-B7E826C03873}" destId="{F7E559C4-7EDB-45F3-8CCE-E8308A5F6638}" srcOrd="1" destOrd="0" presId="urn:microsoft.com/office/officeart/2005/8/layout/radial1"/>
    <dgm:cxn modelId="{01E74C6C-CA0A-41AC-B523-F069652CDA1C}" srcId="{A697E6FD-7589-4FDE-808D-76E11AC01AA5}" destId="{12DC99B5-4E6A-4DEC-AE57-34D53246EF53}" srcOrd="1" destOrd="0" parTransId="{86873E3A-05FA-4751-9297-F823632F8584}" sibTransId="{A0044506-E673-412F-B3EF-ACAB83DAD150}"/>
    <dgm:cxn modelId="{603DBFE7-BBE8-4907-85E4-90012DEA2C46}" type="presOf" srcId="{EB52B054-907F-4F3D-8302-52E4A965856C}" destId="{393CD104-D699-48DA-B29F-DF65D6F9E8B3}" srcOrd="0" destOrd="0" presId="urn:microsoft.com/office/officeart/2005/8/layout/radial1"/>
    <dgm:cxn modelId="{B595402F-CCBB-4E5D-AC36-5D625CCAE83A}" type="presOf" srcId="{8384666C-B049-4E74-924E-8C066458286A}" destId="{B1D00330-A4B3-4FF9-9886-EEE02AD711BB}" srcOrd="0" destOrd="0" presId="urn:microsoft.com/office/officeart/2005/8/layout/radial1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B887E095-F8D7-467B-91F8-7B99812A6636}" type="presOf" srcId="{86873E3A-05FA-4751-9297-F823632F8584}" destId="{81127B06-0CC4-44AD-9FF6-3578AE2185E9}" srcOrd="0" destOrd="0" presId="urn:microsoft.com/office/officeart/2005/8/layout/radial1"/>
    <dgm:cxn modelId="{F1387266-DC7F-43D4-8D8E-551F6C3856F1}" srcId="{A697E6FD-7589-4FDE-808D-76E11AC01AA5}" destId="{8881E054-A0CA-4670-BBE5-428586C45530}" srcOrd="2" destOrd="0" parTransId="{2549037B-683C-48BD-9CD0-3090FF9760AB}" sibTransId="{0499799B-48AF-4A00-B96C-37EDEF56CE18}"/>
    <dgm:cxn modelId="{49A63F41-09F6-48B8-9A86-8DC38F8A8ADD}" srcId="{E2F40A08-CCFC-4E1B-B610-5B88B03A12BF}" destId="{0F51DFB5-22F2-4276-A328-DF4AB77E19D9}" srcOrd="1" destOrd="0" parTransId="{BC945868-9C72-4BDC-B79D-D3BC695CC288}" sibTransId="{26B42EF7-A912-470A-85D7-D226E496F87F}"/>
    <dgm:cxn modelId="{843F7C28-82F8-471A-8355-8039B6362F9D}" type="presOf" srcId="{2549037B-683C-48BD-9CD0-3090FF9760AB}" destId="{C7BA9441-0F2A-43C0-A9FE-22D1BD1A3047}" srcOrd="0" destOrd="0" presId="urn:microsoft.com/office/officeart/2005/8/layout/radial1"/>
    <dgm:cxn modelId="{E1FB13D4-98C0-4533-9FDA-BAEF052B1AE9}" srcId="{A697E6FD-7589-4FDE-808D-76E11AC01AA5}" destId="{79914A6D-6E66-4FF5-A708-8B8E05A06652}" srcOrd="3" destOrd="0" parTransId="{11718764-F687-47FE-846B-B7E826C03873}" sibTransId="{D59BCDF8-2147-4ED8-91DF-EED07B32DF92}"/>
    <dgm:cxn modelId="{C56F6192-2A37-4780-8A20-D960104BD722}" type="presOf" srcId="{A0E95311-7BB1-4C8D-A0C6-C4462F537C90}" destId="{DB128C45-6537-4A9F-A7A8-5B651EA0869F}" srcOrd="1" destOrd="0" presId="urn:microsoft.com/office/officeart/2005/8/layout/radial1"/>
    <dgm:cxn modelId="{59F8E420-2930-43EE-8AC5-0ED7AA389724}" type="presOf" srcId="{EB52B054-907F-4F3D-8302-52E4A965856C}" destId="{06355AB6-1E0B-44FB-A8DF-FFC645713115}" srcOrd="1" destOrd="0" presId="urn:microsoft.com/office/officeart/2005/8/layout/radial1"/>
    <dgm:cxn modelId="{75837AFF-E2D4-431C-8D58-DA7059831085}" type="presOf" srcId="{86873E3A-05FA-4751-9297-F823632F8584}" destId="{E3F8CABA-2476-4100-9E93-BCF7C8E8B2B8}" srcOrd="1" destOrd="0" presId="urn:microsoft.com/office/officeart/2005/8/layout/radial1"/>
    <dgm:cxn modelId="{F7B167D7-1E4A-49B2-A0E7-7D437ED210E5}" type="presOf" srcId="{8881E054-A0CA-4670-BBE5-428586C45530}" destId="{7A4D8622-40AD-44DF-8D30-D934AB1EBBF8}" srcOrd="0" destOrd="0" presId="urn:microsoft.com/office/officeart/2005/8/layout/radial1"/>
    <dgm:cxn modelId="{F49F7145-CC8D-4DA6-A856-75737F30EE23}" type="presOf" srcId="{A0E95311-7BB1-4C8D-A0C6-C4462F537C90}" destId="{FA7F9ED7-42AD-4291-93F7-278601D5F919}" srcOrd="0" destOrd="0" presId="urn:microsoft.com/office/officeart/2005/8/layout/radial1"/>
    <dgm:cxn modelId="{3CE7A07B-1085-4885-9DA7-E85E540BB5D7}" type="presOf" srcId="{11718764-F687-47FE-846B-B7E826C03873}" destId="{6B057D23-2606-41A4-B025-8E14222764E3}" srcOrd="0" destOrd="0" presId="urn:microsoft.com/office/officeart/2005/8/layout/radial1"/>
    <dgm:cxn modelId="{E3C4F532-B474-4648-B91D-795628629D5A}" type="presOf" srcId="{A8E7ACE7-A1E4-4F2B-A729-9D238A82F824}" destId="{EBA61D9D-C5F1-4F79-8536-2462FA48840B}" srcOrd="0" destOrd="0" presId="urn:microsoft.com/office/officeart/2005/8/layout/radial1"/>
    <dgm:cxn modelId="{C5D7CA25-BEF9-4E23-B9CE-FAF4310DAF8F}" type="presOf" srcId="{2549037B-683C-48BD-9CD0-3090FF9760AB}" destId="{B2B76407-8DE1-4180-9806-FAB83B700BDE}" srcOrd="1" destOrd="0" presId="urn:microsoft.com/office/officeart/2005/8/layout/radial1"/>
    <dgm:cxn modelId="{24E67773-6A09-4DE0-923E-D6D5FC915B09}" srcId="{E2F40A08-CCFC-4E1B-B610-5B88B03A12BF}" destId="{E3D8D036-13AE-4538-BC4A-C6A6D3D1C096}" srcOrd="2" destOrd="0" parTransId="{8E783B7F-D70A-4F92-A28F-4A4B13A35C77}" sibTransId="{CCA8D9AA-A30D-48DD-B10A-9493E1BCB49E}"/>
    <dgm:cxn modelId="{57652DF6-75D6-4E66-A678-95CDF4ADF068}" srcId="{A697E6FD-7589-4FDE-808D-76E11AC01AA5}" destId="{8384666C-B049-4E74-924E-8C066458286A}" srcOrd="5" destOrd="0" parTransId="{A8E7ACE7-A1E4-4F2B-A729-9D238A82F824}" sibTransId="{CDE86D80-6376-43BB-AD78-D57AB46CFC8A}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5146F82B-4615-4B6F-B813-46D3E5DB3BE4}" type="presOf" srcId="{A8E7ACE7-A1E4-4F2B-A729-9D238A82F824}" destId="{20C66170-872E-4716-8F76-994AFAC28A43}" srcOrd="1" destOrd="0" presId="urn:microsoft.com/office/officeart/2005/8/layout/radial1"/>
    <dgm:cxn modelId="{8D20D27F-47E6-4075-8E44-B89ABC006813}" type="presOf" srcId="{12DC99B5-4E6A-4DEC-AE57-34D53246EF53}" destId="{F31B9722-BCDE-40B4-AC98-ABDCFE8C0E1B}" srcOrd="0" destOrd="0" presId="urn:microsoft.com/office/officeart/2005/8/layout/radial1"/>
    <dgm:cxn modelId="{68A8D849-7333-44AC-8EC5-2F4727CD1CC3}" type="presOf" srcId="{1039D8D8-835B-4559-B33C-461B9DAC6C46}" destId="{AF1B43E3-CE2E-4EF5-B9ED-7452866D14B7}" srcOrd="0" destOrd="0" presId="urn:microsoft.com/office/officeart/2005/8/layout/radial1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7CC84523-D850-48F2-B669-950E6B83140D}" type="presParOf" srcId="{9F660AC2-AA52-4270-8108-D2DF56CA429A}" destId="{FA7F9ED7-42AD-4291-93F7-278601D5F919}" srcOrd="1" destOrd="0" presId="urn:microsoft.com/office/officeart/2005/8/layout/radial1"/>
    <dgm:cxn modelId="{7848B976-EE48-48F4-B86C-3E6ED9BEB9F6}" type="presParOf" srcId="{FA7F9ED7-42AD-4291-93F7-278601D5F919}" destId="{DB128C45-6537-4A9F-A7A8-5B651EA0869F}" srcOrd="0" destOrd="0" presId="urn:microsoft.com/office/officeart/2005/8/layout/radial1"/>
    <dgm:cxn modelId="{2330B1AE-08AA-438B-BC89-F1FD8AC8C9D6}" type="presParOf" srcId="{9F660AC2-AA52-4270-8108-D2DF56CA429A}" destId="{AF1B43E3-CE2E-4EF5-B9ED-7452866D14B7}" srcOrd="2" destOrd="0" presId="urn:microsoft.com/office/officeart/2005/8/layout/radial1"/>
    <dgm:cxn modelId="{56B74467-3522-416D-A945-6DA143E60BDC}" type="presParOf" srcId="{9F660AC2-AA52-4270-8108-D2DF56CA429A}" destId="{81127B06-0CC4-44AD-9FF6-3578AE2185E9}" srcOrd="3" destOrd="0" presId="urn:microsoft.com/office/officeart/2005/8/layout/radial1"/>
    <dgm:cxn modelId="{3D6763D1-252B-4EF7-B4DD-BAF56C950F5E}" type="presParOf" srcId="{81127B06-0CC4-44AD-9FF6-3578AE2185E9}" destId="{E3F8CABA-2476-4100-9E93-BCF7C8E8B2B8}" srcOrd="0" destOrd="0" presId="urn:microsoft.com/office/officeart/2005/8/layout/radial1"/>
    <dgm:cxn modelId="{491A1EB1-55D2-41BB-9A84-186468BB02DF}" type="presParOf" srcId="{9F660AC2-AA52-4270-8108-D2DF56CA429A}" destId="{F31B9722-BCDE-40B4-AC98-ABDCFE8C0E1B}" srcOrd="4" destOrd="0" presId="urn:microsoft.com/office/officeart/2005/8/layout/radial1"/>
    <dgm:cxn modelId="{5C20E1CF-98A9-400E-AE1D-0FA7BCE4B215}" type="presParOf" srcId="{9F660AC2-AA52-4270-8108-D2DF56CA429A}" destId="{C7BA9441-0F2A-43C0-A9FE-22D1BD1A3047}" srcOrd="5" destOrd="0" presId="urn:microsoft.com/office/officeart/2005/8/layout/radial1"/>
    <dgm:cxn modelId="{1735BB69-3FB1-4DAE-B8E4-8325B04803EF}" type="presParOf" srcId="{C7BA9441-0F2A-43C0-A9FE-22D1BD1A3047}" destId="{B2B76407-8DE1-4180-9806-FAB83B700BDE}" srcOrd="0" destOrd="0" presId="urn:microsoft.com/office/officeart/2005/8/layout/radial1"/>
    <dgm:cxn modelId="{C033FFA1-4F13-4FF3-8233-05E9053567CF}" type="presParOf" srcId="{9F660AC2-AA52-4270-8108-D2DF56CA429A}" destId="{7A4D8622-40AD-44DF-8D30-D934AB1EBBF8}" srcOrd="6" destOrd="0" presId="urn:microsoft.com/office/officeart/2005/8/layout/radial1"/>
    <dgm:cxn modelId="{0B58BBDD-1562-4D8E-8906-5EABFE9CD9F2}" type="presParOf" srcId="{9F660AC2-AA52-4270-8108-D2DF56CA429A}" destId="{6B057D23-2606-41A4-B025-8E14222764E3}" srcOrd="7" destOrd="0" presId="urn:microsoft.com/office/officeart/2005/8/layout/radial1"/>
    <dgm:cxn modelId="{5E6B0A1C-02C8-4D64-B7DE-9D101A0652FE}" type="presParOf" srcId="{6B057D23-2606-41A4-B025-8E14222764E3}" destId="{F7E559C4-7EDB-45F3-8CCE-E8308A5F6638}" srcOrd="0" destOrd="0" presId="urn:microsoft.com/office/officeart/2005/8/layout/radial1"/>
    <dgm:cxn modelId="{5888DCF3-8656-49A0-8251-324F9F703906}" type="presParOf" srcId="{9F660AC2-AA52-4270-8108-D2DF56CA429A}" destId="{73726C18-CC02-495A-995D-4DDBCB176A56}" srcOrd="8" destOrd="0" presId="urn:microsoft.com/office/officeart/2005/8/layout/radial1"/>
    <dgm:cxn modelId="{B9106536-C149-42B5-B1F2-A89F4A042B1A}" type="presParOf" srcId="{9F660AC2-AA52-4270-8108-D2DF56CA429A}" destId="{393CD104-D699-48DA-B29F-DF65D6F9E8B3}" srcOrd="9" destOrd="0" presId="urn:microsoft.com/office/officeart/2005/8/layout/radial1"/>
    <dgm:cxn modelId="{61E5B23F-5439-49CB-B190-85F8FC151A62}" type="presParOf" srcId="{393CD104-D699-48DA-B29F-DF65D6F9E8B3}" destId="{06355AB6-1E0B-44FB-A8DF-FFC645713115}" srcOrd="0" destOrd="0" presId="urn:microsoft.com/office/officeart/2005/8/layout/radial1"/>
    <dgm:cxn modelId="{069F74FA-1F0B-4AE1-BB72-A271A4BAA5A2}" type="presParOf" srcId="{9F660AC2-AA52-4270-8108-D2DF56CA429A}" destId="{AE5B7B29-E240-4D84-965A-854639976AF5}" srcOrd="10" destOrd="0" presId="urn:microsoft.com/office/officeart/2005/8/layout/radial1"/>
    <dgm:cxn modelId="{5D690728-034E-480C-9F37-9C5958D27A93}" type="presParOf" srcId="{9F660AC2-AA52-4270-8108-D2DF56CA429A}" destId="{EBA61D9D-C5F1-4F79-8536-2462FA48840B}" srcOrd="11" destOrd="0" presId="urn:microsoft.com/office/officeart/2005/8/layout/radial1"/>
    <dgm:cxn modelId="{C8F509A7-BDAC-43D3-9771-780DB05FC999}" type="presParOf" srcId="{EBA61D9D-C5F1-4F79-8536-2462FA48840B}" destId="{20C66170-872E-4716-8F76-994AFAC28A43}" srcOrd="0" destOrd="0" presId="urn:microsoft.com/office/officeart/2005/8/layout/radial1"/>
    <dgm:cxn modelId="{77DAA36D-A16D-4A42-BC29-AAE7CEC45D2B}" type="presParOf" srcId="{9F660AC2-AA52-4270-8108-D2DF56CA429A}" destId="{B1D00330-A4B3-4FF9-9886-EEE02AD711BB}" srcOrd="12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 custT="1"/>
      <dgm:spPr>
        <a:solidFill>
          <a:srgbClr val="31859C"/>
        </a:solidFill>
      </dgm:spPr>
      <dgm:t>
        <a:bodyPr/>
        <a:lstStyle/>
        <a:p>
          <a:r>
            <a:rPr lang="pt-BR" sz="32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SER</a:t>
          </a:r>
          <a:endParaRPr lang="pt-BR" sz="2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 custScaleX="83818" custScaleY="86285"/>
      <dgm:spPr/>
    </dgm:pt>
    <dgm:pt modelId="{20ECCFD8-5344-46E0-B6C2-CFAB5E1DD16E}" type="pres">
      <dgm:prSet presAssocID="{BC945868-9C72-4BDC-B79D-D3BC695CC288}" presName="Name9" presStyleLbl="parChTrans1D2" presStyleIdx="0" presStyleCnt="1"/>
      <dgm:spPr/>
    </dgm:pt>
    <dgm:pt modelId="{6DDA68CC-8DDF-4299-A90B-00028D5450F9}" type="pres">
      <dgm:prSet presAssocID="{BC945868-9C72-4BDC-B79D-D3BC695CC288}" presName="connTx" presStyleLbl="parChTrans1D2" presStyleIdx="0" presStyleCnt="1"/>
      <dgm:spPr/>
    </dgm:pt>
    <dgm:pt modelId="{F7B55491-786B-4C26-A1D6-1A9CF54BA51A}" type="pres">
      <dgm:prSet presAssocID="{0F51DFB5-22F2-4276-A328-DF4AB77E19D9}" presName="node" presStyleLbl="node1" presStyleIdx="0" presStyleCnt="1" custScaleX="83818" custScaleY="86285">
        <dgm:presLayoutVars>
          <dgm:bulletEnabled val="1"/>
        </dgm:presLayoutVars>
      </dgm:prSet>
      <dgm:spPr/>
    </dgm:pt>
  </dgm:ptLst>
  <dgm:cxnLst>
    <dgm:cxn modelId="{6ABFB1FE-84E3-4A79-B04E-A189BE00011D}" type="presOf" srcId="{BC945868-9C72-4BDC-B79D-D3BC695CC288}" destId="{6DDA68CC-8DDF-4299-A90B-00028D5450F9}" srcOrd="1" destOrd="0" presId="urn:microsoft.com/office/officeart/2005/8/layout/radial1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01111A97-FC2E-4DE6-9CD6-51976AD84317}" type="presOf" srcId="{0F51DFB5-22F2-4276-A328-DF4AB77E19D9}" destId="{F7B55491-786B-4C26-A1D6-1A9CF54BA51A}" srcOrd="0" destOrd="0" presId="urn:microsoft.com/office/officeart/2005/8/layout/radial1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BC3EB64C-4D34-433F-9EB0-B1231502E951}" type="presOf" srcId="{BC945868-9C72-4BDC-B79D-D3BC695CC288}" destId="{20ECCFD8-5344-46E0-B6C2-CFAB5E1DD16E}" srcOrd="0" destOrd="0" presId="urn:microsoft.com/office/officeart/2005/8/layout/radial1"/>
    <dgm:cxn modelId="{49A63F41-09F6-48B8-9A86-8DC38F8A8ADD}" srcId="{A697E6FD-7589-4FDE-808D-76E11AC01AA5}" destId="{0F51DFB5-22F2-4276-A328-DF4AB77E19D9}" srcOrd="0" destOrd="0" parTransId="{BC945868-9C72-4BDC-B79D-D3BC695CC288}" sibTransId="{26B42EF7-A912-470A-85D7-D226E496F87F}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039CE17B-136F-4435-82E7-D6537F93E42F}" type="presParOf" srcId="{9F660AC2-AA52-4270-8108-D2DF56CA429A}" destId="{20ECCFD8-5344-46E0-B6C2-CFAB5E1DD16E}" srcOrd="1" destOrd="0" presId="urn:microsoft.com/office/officeart/2005/8/layout/radial1"/>
    <dgm:cxn modelId="{80EA93E3-0F92-49A1-B735-6DBDFB03B93F}" type="presParOf" srcId="{20ECCFD8-5344-46E0-B6C2-CFAB5E1DD16E}" destId="{6DDA68CC-8DDF-4299-A90B-00028D5450F9}" srcOrd="0" destOrd="0" presId="urn:microsoft.com/office/officeart/2005/8/layout/radial1"/>
    <dgm:cxn modelId="{C0B0676B-81FC-4B54-9449-792ECB3AEC85}" type="presParOf" srcId="{9F660AC2-AA52-4270-8108-D2DF56CA429A}" destId="{F7B55491-786B-4C26-A1D6-1A9CF54BA51A}" srcOrd="2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 custT="1"/>
      <dgm:spPr>
        <a:solidFill>
          <a:srgbClr val="31859C"/>
        </a:solidFill>
      </dgm:spPr>
      <dgm:t>
        <a:bodyPr/>
        <a:lstStyle/>
        <a:p>
          <a:r>
            <a:rPr lang="pt-BR" sz="2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SER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BF21A67F-17EA-41CA-8A40-C13281D9052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Uniformes em tamanho e aparência</a:t>
          </a:r>
        </a:p>
      </dgm:t>
    </dgm:pt>
    <dgm:pt modelId="{30EB9E7B-E5E4-4E65-BA8C-1D2BF75BCC6D}" type="parTrans" cxnId="{056752D8-1E98-40A4-8503-A62FC9CA38DD}">
      <dgm:prSet/>
      <dgm:spPr/>
      <dgm:t>
        <a:bodyPr/>
        <a:lstStyle/>
        <a:p>
          <a:endParaRPr lang="pt-BR"/>
        </a:p>
      </dgm:t>
    </dgm:pt>
    <dgm:pt modelId="{7DCD0FD0-3E65-456D-A635-7F2C1EC12E31}" type="sibTrans" cxnId="{056752D8-1E98-40A4-8503-A62FC9CA38DD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/>
      <dgm:spPr/>
    </dgm:pt>
    <dgm:pt modelId="{20ECCFD8-5344-46E0-B6C2-CFAB5E1DD16E}" type="pres">
      <dgm:prSet presAssocID="{BC945868-9C72-4BDC-B79D-D3BC695CC288}" presName="Name9" presStyleLbl="parChTrans1D2" presStyleIdx="0" presStyleCnt="2"/>
      <dgm:spPr/>
    </dgm:pt>
    <dgm:pt modelId="{6DDA68CC-8DDF-4299-A90B-00028D5450F9}" type="pres">
      <dgm:prSet presAssocID="{BC945868-9C72-4BDC-B79D-D3BC695CC288}" presName="connTx" presStyleLbl="parChTrans1D2" presStyleIdx="0" presStyleCnt="2"/>
      <dgm:spPr/>
    </dgm:pt>
    <dgm:pt modelId="{F7B55491-786B-4C26-A1D6-1A9CF54BA51A}" type="pres">
      <dgm:prSet presAssocID="{0F51DFB5-22F2-4276-A328-DF4AB77E19D9}" presName="node" presStyleLbl="node1" presStyleIdx="0" presStyleCnt="2">
        <dgm:presLayoutVars>
          <dgm:bulletEnabled val="1"/>
        </dgm:presLayoutVars>
      </dgm:prSet>
      <dgm:spPr/>
    </dgm:pt>
    <dgm:pt modelId="{9521A1AC-32DA-42A2-B37F-0E075ECCD5A1}" type="pres">
      <dgm:prSet presAssocID="{30EB9E7B-E5E4-4E65-BA8C-1D2BF75BCC6D}" presName="Name9" presStyleLbl="parChTrans1D2" presStyleIdx="1" presStyleCnt="2"/>
      <dgm:spPr/>
    </dgm:pt>
    <dgm:pt modelId="{5EC8F461-68B1-4014-878C-4707D6352EB7}" type="pres">
      <dgm:prSet presAssocID="{30EB9E7B-E5E4-4E65-BA8C-1D2BF75BCC6D}" presName="connTx" presStyleLbl="parChTrans1D2" presStyleIdx="1" presStyleCnt="2"/>
      <dgm:spPr/>
    </dgm:pt>
    <dgm:pt modelId="{4A2FCBFF-7576-47F3-A394-4533EAB10E93}" type="pres">
      <dgm:prSet presAssocID="{BF21A67F-17EA-41CA-8A40-C13281D90529}" presName="node" presStyleLbl="node1" presStyleIdx="1" presStyleCnt="2">
        <dgm:presLayoutVars>
          <dgm:bulletEnabled val="1"/>
        </dgm:presLayoutVars>
      </dgm:prSet>
      <dgm:spPr/>
    </dgm:pt>
  </dgm:ptLst>
  <dgm:cxnLst>
    <dgm:cxn modelId="{3635201C-B405-4F00-BE8D-C8D09BA95A11}" type="presOf" srcId="{30EB9E7B-E5E4-4E65-BA8C-1D2BF75BCC6D}" destId="{5EC8F461-68B1-4014-878C-4707D6352EB7}" srcOrd="1" destOrd="0" presId="urn:microsoft.com/office/officeart/2005/8/layout/radial1"/>
    <dgm:cxn modelId="{BC3EB64C-4D34-433F-9EB0-B1231502E951}" type="presOf" srcId="{BC945868-9C72-4BDC-B79D-D3BC695CC288}" destId="{20ECCFD8-5344-46E0-B6C2-CFAB5E1DD16E}" srcOrd="0" destOrd="0" presId="urn:microsoft.com/office/officeart/2005/8/layout/radial1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49A63F41-09F6-48B8-9A86-8DC38F8A8ADD}" srcId="{A697E6FD-7589-4FDE-808D-76E11AC01AA5}" destId="{0F51DFB5-22F2-4276-A328-DF4AB77E19D9}" srcOrd="0" destOrd="0" parTransId="{BC945868-9C72-4BDC-B79D-D3BC695CC288}" sibTransId="{26B42EF7-A912-470A-85D7-D226E496F87F}"/>
    <dgm:cxn modelId="{1149D8D3-C555-41AE-B015-1BAB9477138C}" type="presOf" srcId="{30EB9E7B-E5E4-4E65-BA8C-1D2BF75BCC6D}" destId="{9521A1AC-32DA-42A2-B37F-0E075ECCD5A1}" srcOrd="0" destOrd="0" presId="urn:microsoft.com/office/officeart/2005/8/layout/radial1"/>
    <dgm:cxn modelId="{1B5B5A10-9D93-471E-9F5B-2D1BE9D036A1}" type="presOf" srcId="{BF21A67F-17EA-41CA-8A40-C13281D90529}" destId="{4A2FCBFF-7576-47F3-A394-4533EAB10E93}" srcOrd="0" destOrd="0" presId="urn:microsoft.com/office/officeart/2005/8/layout/radial1"/>
    <dgm:cxn modelId="{01111A97-FC2E-4DE6-9CD6-51976AD84317}" type="presOf" srcId="{0F51DFB5-22F2-4276-A328-DF4AB77E19D9}" destId="{F7B55491-786B-4C26-A1D6-1A9CF54BA51A}" srcOrd="0" destOrd="0" presId="urn:microsoft.com/office/officeart/2005/8/layout/radial1"/>
    <dgm:cxn modelId="{6ABFB1FE-84E3-4A79-B04E-A189BE00011D}" type="presOf" srcId="{BC945868-9C72-4BDC-B79D-D3BC695CC288}" destId="{6DDA68CC-8DDF-4299-A90B-00028D5450F9}" srcOrd="1" destOrd="0" presId="urn:microsoft.com/office/officeart/2005/8/layout/radial1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056752D8-1E98-40A4-8503-A62FC9CA38DD}" srcId="{A697E6FD-7589-4FDE-808D-76E11AC01AA5}" destId="{BF21A67F-17EA-41CA-8A40-C13281D90529}" srcOrd="1" destOrd="0" parTransId="{30EB9E7B-E5E4-4E65-BA8C-1D2BF75BCC6D}" sibTransId="{7DCD0FD0-3E65-456D-A635-7F2C1EC12E31}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039CE17B-136F-4435-82E7-D6537F93E42F}" type="presParOf" srcId="{9F660AC2-AA52-4270-8108-D2DF56CA429A}" destId="{20ECCFD8-5344-46E0-B6C2-CFAB5E1DD16E}" srcOrd="1" destOrd="0" presId="urn:microsoft.com/office/officeart/2005/8/layout/radial1"/>
    <dgm:cxn modelId="{80EA93E3-0F92-49A1-B735-6DBDFB03B93F}" type="presParOf" srcId="{20ECCFD8-5344-46E0-B6C2-CFAB5E1DD16E}" destId="{6DDA68CC-8DDF-4299-A90B-00028D5450F9}" srcOrd="0" destOrd="0" presId="urn:microsoft.com/office/officeart/2005/8/layout/radial1"/>
    <dgm:cxn modelId="{C0B0676B-81FC-4B54-9449-792ECB3AEC85}" type="presParOf" srcId="{9F660AC2-AA52-4270-8108-D2DF56CA429A}" destId="{F7B55491-786B-4C26-A1D6-1A9CF54BA51A}" srcOrd="2" destOrd="0" presId="urn:microsoft.com/office/officeart/2005/8/layout/radial1"/>
    <dgm:cxn modelId="{48CBFE35-6104-4C05-840F-F10D1F2C91F4}" type="presParOf" srcId="{9F660AC2-AA52-4270-8108-D2DF56CA429A}" destId="{9521A1AC-32DA-42A2-B37F-0E075ECCD5A1}" srcOrd="3" destOrd="0" presId="urn:microsoft.com/office/officeart/2005/8/layout/radial1"/>
    <dgm:cxn modelId="{947C513F-6F92-450F-9B46-E52DF72D2B06}" type="presParOf" srcId="{9521A1AC-32DA-42A2-B37F-0E075ECCD5A1}" destId="{5EC8F461-68B1-4014-878C-4707D6352EB7}" srcOrd="0" destOrd="0" presId="urn:microsoft.com/office/officeart/2005/8/layout/radial1"/>
    <dgm:cxn modelId="{5AEA5686-2533-46AF-93A8-D53DBE41D3C2}" type="presParOf" srcId="{9F660AC2-AA52-4270-8108-D2DF56CA429A}" destId="{4A2FCBFF-7576-47F3-A394-4533EAB10E93}" srcOrd="4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 custT="1"/>
      <dgm:spPr>
        <a:solidFill>
          <a:srgbClr val="31859C"/>
        </a:solidFill>
      </dgm:spPr>
      <dgm:t>
        <a:bodyPr/>
        <a:lstStyle/>
        <a:p>
          <a:r>
            <a:rPr lang="pt-BR" sz="2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SER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BF21A67F-17EA-41CA-8A40-C13281D9052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Uniformes em tamanho e aparência</a:t>
          </a:r>
        </a:p>
      </dgm:t>
    </dgm:pt>
    <dgm:pt modelId="{30EB9E7B-E5E4-4E65-BA8C-1D2BF75BCC6D}" type="parTrans" cxnId="{056752D8-1E98-40A4-8503-A62FC9CA38DD}">
      <dgm:prSet/>
      <dgm:spPr/>
      <dgm:t>
        <a:bodyPr/>
        <a:lstStyle/>
        <a:p>
          <a:endParaRPr lang="pt-BR"/>
        </a:p>
      </dgm:t>
    </dgm:pt>
    <dgm:pt modelId="{7DCD0FD0-3E65-456D-A635-7F2C1EC12E31}" type="sibTrans" cxnId="{056752D8-1E98-40A4-8503-A62FC9CA38DD}">
      <dgm:prSet/>
      <dgm:spPr/>
      <dgm:t>
        <a:bodyPr/>
        <a:lstStyle/>
        <a:p>
          <a:endParaRPr lang="pt-BR"/>
        </a:p>
      </dgm:t>
    </dgm:pt>
    <dgm:pt modelId="{9A6EEEC2-CC4A-4AEC-B060-9BD1F7EDC027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Econômicos</a:t>
          </a:r>
        </a:p>
      </dgm:t>
    </dgm:pt>
    <dgm:pt modelId="{FD4D05AF-9ED2-4662-8C30-2A825DB50D90}" type="parTrans" cxnId="{E2837539-BD40-446F-8DF3-3181065C0BCB}">
      <dgm:prSet/>
      <dgm:spPr/>
      <dgm:t>
        <a:bodyPr/>
        <a:lstStyle/>
        <a:p>
          <a:endParaRPr lang="pt-BR"/>
        </a:p>
      </dgm:t>
    </dgm:pt>
    <dgm:pt modelId="{CC3A61C5-32FA-4C86-A617-59697ECDAEED}" type="sibTrans" cxnId="{E2837539-BD40-446F-8DF3-3181065C0BCB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/>
      <dgm:spPr/>
    </dgm:pt>
    <dgm:pt modelId="{20ECCFD8-5344-46E0-B6C2-CFAB5E1DD16E}" type="pres">
      <dgm:prSet presAssocID="{BC945868-9C72-4BDC-B79D-D3BC695CC288}" presName="Name9" presStyleLbl="parChTrans1D2" presStyleIdx="0" presStyleCnt="3"/>
      <dgm:spPr/>
    </dgm:pt>
    <dgm:pt modelId="{6DDA68CC-8DDF-4299-A90B-00028D5450F9}" type="pres">
      <dgm:prSet presAssocID="{BC945868-9C72-4BDC-B79D-D3BC695CC288}" presName="connTx" presStyleLbl="parChTrans1D2" presStyleIdx="0" presStyleCnt="3"/>
      <dgm:spPr/>
    </dgm:pt>
    <dgm:pt modelId="{F7B55491-786B-4C26-A1D6-1A9CF54BA51A}" type="pres">
      <dgm:prSet presAssocID="{0F51DFB5-22F2-4276-A328-DF4AB77E19D9}" presName="node" presStyleLbl="node1" presStyleIdx="0" presStyleCnt="3">
        <dgm:presLayoutVars>
          <dgm:bulletEnabled val="1"/>
        </dgm:presLayoutVars>
      </dgm:prSet>
      <dgm:spPr/>
    </dgm:pt>
    <dgm:pt modelId="{9521A1AC-32DA-42A2-B37F-0E075ECCD5A1}" type="pres">
      <dgm:prSet presAssocID="{30EB9E7B-E5E4-4E65-BA8C-1D2BF75BCC6D}" presName="Name9" presStyleLbl="parChTrans1D2" presStyleIdx="1" presStyleCnt="3"/>
      <dgm:spPr/>
    </dgm:pt>
    <dgm:pt modelId="{5EC8F461-68B1-4014-878C-4707D6352EB7}" type="pres">
      <dgm:prSet presAssocID="{30EB9E7B-E5E4-4E65-BA8C-1D2BF75BCC6D}" presName="connTx" presStyleLbl="parChTrans1D2" presStyleIdx="1" presStyleCnt="3"/>
      <dgm:spPr/>
    </dgm:pt>
    <dgm:pt modelId="{4A2FCBFF-7576-47F3-A394-4533EAB10E93}" type="pres">
      <dgm:prSet presAssocID="{BF21A67F-17EA-41CA-8A40-C13281D90529}" presName="node" presStyleLbl="node1" presStyleIdx="1" presStyleCnt="3">
        <dgm:presLayoutVars>
          <dgm:bulletEnabled val="1"/>
        </dgm:presLayoutVars>
      </dgm:prSet>
      <dgm:spPr/>
    </dgm:pt>
    <dgm:pt modelId="{6470E1FD-7943-4637-A119-E0C279474599}" type="pres">
      <dgm:prSet presAssocID="{FD4D05AF-9ED2-4662-8C30-2A825DB50D90}" presName="Name9" presStyleLbl="parChTrans1D2" presStyleIdx="2" presStyleCnt="3"/>
      <dgm:spPr/>
    </dgm:pt>
    <dgm:pt modelId="{B73EAAC5-7D40-4C62-85D3-C72BED18A9B9}" type="pres">
      <dgm:prSet presAssocID="{FD4D05AF-9ED2-4662-8C30-2A825DB50D90}" presName="connTx" presStyleLbl="parChTrans1D2" presStyleIdx="2" presStyleCnt="3"/>
      <dgm:spPr/>
    </dgm:pt>
    <dgm:pt modelId="{3618E796-E0DA-48B8-ADE0-D63004EB9D1E}" type="pres">
      <dgm:prSet presAssocID="{9A6EEEC2-CC4A-4AEC-B060-9BD1F7EDC027}" presName="node" presStyleLbl="node1" presStyleIdx="2" presStyleCnt="3">
        <dgm:presLayoutVars>
          <dgm:bulletEnabled val="1"/>
        </dgm:presLayoutVars>
      </dgm:prSet>
      <dgm:spPr/>
    </dgm:pt>
  </dgm:ptLst>
  <dgm:cxnLst>
    <dgm:cxn modelId="{E2837539-BD40-446F-8DF3-3181065C0BCB}" srcId="{A697E6FD-7589-4FDE-808D-76E11AC01AA5}" destId="{9A6EEEC2-CC4A-4AEC-B060-9BD1F7EDC027}" srcOrd="2" destOrd="0" parTransId="{FD4D05AF-9ED2-4662-8C30-2A825DB50D90}" sibTransId="{CC3A61C5-32FA-4C86-A617-59697ECDAEED}"/>
    <dgm:cxn modelId="{3635201C-B405-4F00-BE8D-C8D09BA95A11}" type="presOf" srcId="{30EB9E7B-E5E4-4E65-BA8C-1D2BF75BCC6D}" destId="{5EC8F461-68B1-4014-878C-4707D6352EB7}" srcOrd="1" destOrd="0" presId="urn:microsoft.com/office/officeart/2005/8/layout/radial1"/>
    <dgm:cxn modelId="{BEB77C32-FF83-48EC-84A7-085A0AA9E1AA}" type="presOf" srcId="{FD4D05AF-9ED2-4662-8C30-2A825DB50D90}" destId="{B73EAAC5-7D40-4C62-85D3-C72BED18A9B9}" srcOrd="1" destOrd="0" presId="urn:microsoft.com/office/officeart/2005/8/layout/radial1"/>
    <dgm:cxn modelId="{BC3EB64C-4D34-433F-9EB0-B1231502E951}" type="presOf" srcId="{BC945868-9C72-4BDC-B79D-D3BC695CC288}" destId="{20ECCFD8-5344-46E0-B6C2-CFAB5E1DD16E}" srcOrd="0" destOrd="0" presId="urn:microsoft.com/office/officeart/2005/8/layout/radial1"/>
    <dgm:cxn modelId="{3F78345C-5956-49F8-B481-939EEB3EF751}" type="presOf" srcId="{9A6EEEC2-CC4A-4AEC-B060-9BD1F7EDC027}" destId="{3618E796-E0DA-48B8-ADE0-D63004EB9D1E}" srcOrd="0" destOrd="0" presId="urn:microsoft.com/office/officeart/2005/8/layout/radial1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49A63F41-09F6-48B8-9A86-8DC38F8A8ADD}" srcId="{A697E6FD-7589-4FDE-808D-76E11AC01AA5}" destId="{0F51DFB5-22F2-4276-A328-DF4AB77E19D9}" srcOrd="0" destOrd="0" parTransId="{BC945868-9C72-4BDC-B79D-D3BC695CC288}" sibTransId="{26B42EF7-A912-470A-85D7-D226E496F87F}"/>
    <dgm:cxn modelId="{570391DC-E7E5-4A9E-8ADA-CC1095D0E59E}" type="presOf" srcId="{FD4D05AF-9ED2-4662-8C30-2A825DB50D90}" destId="{6470E1FD-7943-4637-A119-E0C279474599}" srcOrd="0" destOrd="0" presId="urn:microsoft.com/office/officeart/2005/8/layout/radial1"/>
    <dgm:cxn modelId="{1149D8D3-C555-41AE-B015-1BAB9477138C}" type="presOf" srcId="{30EB9E7B-E5E4-4E65-BA8C-1D2BF75BCC6D}" destId="{9521A1AC-32DA-42A2-B37F-0E075ECCD5A1}" srcOrd="0" destOrd="0" presId="urn:microsoft.com/office/officeart/2005/8/layout/radial1"/>
    <dgm:cxn modelId="{1B5B5A10-9D93-471E-9F5B-2D1BE9D036A1}" type="presOf" srcId="{BF21A67F-17EA-41CA-8A40-C13281D90529}" destId="{4A2FCBFF-7576-47F3-A394-4533EAB10E93}" srcOrd="0" destOrd="0" presId="urn:microsoft.com/office/officeart/2005/8/layout/radial1"/>
    <dgm:cxn modelId="{01111A97-FC2E-4DE6-9CD6-51976AD84317}" type="presOf" srcId="{0F51DFB5-22F2-4276-A328-DF4AB77E19D9}" destId="{F7B55491-786B-4C26-A1D6-1A9CF54BA51A}" srcOrd="0" destOrd="0" presId="urn:microsoft.com/office/officeart/2005/8/layout/radial1"/>
    <dgm:cxn modelId="{6ABFB1FE-84E3-4A79-B04E-A189BE00011D}" type="presOf" srcId="{BC945868-9C72-4BDC-B79D-D3BC695CC288}" destId="{6DDA68CC-8DDF-4299-A90B-00028D5450F9}" srcOrd="1" destOrd="0" presId="urn:microsoft.com/office/officeart/2005/8/layout/radial1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056752D8-1E98-40A4-8503-A62FC9CA38DD}" srcId="{A697E6FD-7589-4FDE-808D-76E11AC01AA5}" destId="{BF21A67F-17EA-41CA-8A40-C13281D90529}" srcOrd="1" destOrd="0" parTransId="{30EB9E7B-E5E4-4E65-BA8C-1D2BF75BCC6D}" sibTransId="{7DCD0FD0-3E65-456D-A635-7F2C1EC12E31}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039CE17B-136F-4435-82E7-D6537F93E42F}" type="presParOf" srcId="{9F660AC2-AA52-4270-8108-D2DF56CA429A}" destId="{20ECCFD8-5344-46E0-B6C2-CFAB5E1DD16E}" srcOrd="1" destOrd="0" presId="urn:microsoft.com/office/officeart/2005/8/layout/radial1"/>
    <dgm:cxn modelId="{80EA93E3-0F92-49A1-B735-6DBDFB03B93F}" type="presParOf" srcId="{20ECCFD8-5344-46E0-B6C2-CFAB5E1DD16E}" destId="{6DDA68CC-8DDF-4299-A90B-00028D5450F9}" srcOrd="0" destOrd="0" presId="urn:microsoft.com/office/officeart/2005/8/layout/radial1"/>
    <dgm:cxn modelId="{C0B0676B-81FC-4B54-9449-792ECB3AEC85}" type="presParOf" srcId="{9F660AC2-AA52-4270-8108-D2DF56CA429A}" destId="{F7B55491-786B-4C26-A1D6-1A9CF54BA51A}" srcOrd="2" destOrd="0" presId="urn:microsoft.com/office/officeart/2005/8/layout/radial1"/>
    <dgm:cxn modelId="{48CBFE35-6104-4C05-840F-F10D1F2C91F4}" type="presParOf" srcId="{9F660AC2-AA52-4270-8108-D2DF56CA429A}" destId="{9521A1AC-32DA-42A2-B37F-0E075ECCD5A1}" srcOrd="3" destOrd="0" presId="urn:microsoft.com/office/officeart/2005/8/layout/radial1"/>
    <dgm:cxn modelId="{947C513F-6F92-450F-9B46-E52DF72D2B06}" type="presParOf" srcId="{9521A1AC-32DA-42A2-B37F-0E075ECCD5A1}" destId="{5EC8F461-68B1-4014-878C-4707D6352EB7}" srcOrd="0" destOrd="0" presId="urn:microsoft.com/office/officeart/2005/8/layout/radial1"/>
    <dgm:cxn modelId="{5AEA5686-2533-46AF-93A8-D53DBE41D3C2}" type="presParOf" srcId="{9F660AC2-AA52-4270-8108-D2DF56CA429A}" destId="{4A2FCBFF-7576-47F3-A394-4533EAB10E93}" srcOrd="4" destOrd="0" presId="urn:microsoft.com/office/officeart/2005/8/layout/radial1"/>
    <dgm:cxn modelId="{655214E6-AF6B-4B35-A2EE-B3A5E04E21BD}" type="presParOf" srcId="{9F660AC2-AA52-4270-8108-D2DF56CA429A}" destId="{6470E1FD-7943-4637-A119-E0C279474599}" srcOrd="5" destOrd="0" presId="urn:microsoft.com/office/officeart/2005/8/layout/radial1"/>
    <dgm:cxn modelId="{3B5E8D00-0668-4B86-A7D7-C7F0E4235255}" type="presParOf" srcId="{6470E1FD-7943-4637-A119-E0C279474599}" destId="{B73EAAC5-7D40-4C62-85D3-C72BED18A9B9}" srcOrd="0" destOrd="0" presId="urn:microsoft.com/office/officeart/2005/8/layout/radial1"/>
    <dgm:cxn modelId="{5AB5A7C9-57C4-421D-96C2-5758B5DBD937}" type="presParOf" srcId="{9F660AC2-AA52-4270-8108-D2DF56CA429A}" destId="{3618E796-E0DA-48B8-ADE0-D63004EB9D1E}" srcOrd="6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 custT="1"/>
      <dgm:spPr>
        <a:solidFill>
          <a:srgbClr val="31859C"/>
        </a:solidFill>
      </dgm:spPr>
      <dgm:t>
        <a:bodyPr/>
        <a:lstStyle/>
        <a:p>
          <a:r>
            <a:rPr lang="pt-BR" sz="2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SER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BF21A67F-17EA-41CA-8A40-C13281D9052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Uniformes em tamanho e aparência</a:t>
          </a:r>
        </a:p>
      </dgm:t>
    </dgm:pt>
    <dgm:pt modelId="{30EB9E7B-E5E4-4E65-BA8C-1D2BF75BCC6D}" type="parTrans" cxnId="{056752D8-1E98-40A4-8503-A62FC9CA38DD}">
      <dgm:prSet/>
      <dgm:spPr/>
      <dgm:t>
        <a:bodyPr/>
        <a:lstStyle/>
        <a:p>
          <a:endParaRPr lang="pt-BR"/>
        </a:p>
      </dgm:t>
    </dgm:pt>
    <dgm:pt modelId="{7DCD0FD0-3E65-456D-A635-7F2C1EC12E31}" type="sibTrans" cxnId="{056752D8-1E98-40A4-8503-A62FC9CA38DD}">
      <dgm:prSet/>
      <dgm:spPr/>
      <dgm:t>
        <a:bodyPr/>
        <a:lstStyle/>
        <a:p>
          <a:endParaRPr lang="pt-BR"/>
        </a:p>
      </dgm:t>
    </dgm:pt>
    <dgm:pt modelId="{9A6EEEC2-CC4A-4AEC-B060-9BD1F7EDC027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Econômicos</a:t>
          </a:r>
        </a:p>
      </dgm:t>
    </dgm:pt>
    <dgm:pt modelId="{FD4D05AF-9ED2-4662-8C30-2A825DB50D90}" type="parTrans" cxnId="{E2837539-BD40-446F-8DF3-3181065C0BCB}">
      <dgm:prSet/>
      <dgm:spPr/>
      <dgm:t>
        <a:bodyPr/>
        <a:lstStyle/>
        <a:p>
          <a:endParaRPr lang="pt-BR"/>
        </a:p>
      </dgm:t>
    </dgm:pt>
    <dgm:pt modelId="{CC3A61C5-32FA-4C86-A617-59697ECDAEED}" type="sibTrans" cxnId="{E2837539-BD40-446F-8DF3-3181065C0BCB}">
      <dgm:prSet/>
      <dgm:spPr/>
      <dgm:t>
        <a:bodyPr/>
        <a:lstStyle/>
        <a:p>
          <a:endParaRPr lang="pt-BR"/>
        </a:p>
      </dgm:t>
    </dgm:pt>
    <dgm:pt modelId="{AD284B61-6D6E-4EEB-94BB-37FEA2CF07F3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Limpos, claros, concisos e completos </a:t>
          </a:r>
        </a:p>
      </dgm:t>
    </dgm:pt>
    <dgm:pt modelId="{5C448DC4-0851-4308-A905-9F67D6150ACA}" type="parTrans" cxnId="{13CB14FD-A7BD-4728-8EAD-5A6B7EEBD69B}">
      <dgm:prSet/>
      <dgm:spPr/>
      <dgm:t>
        <a:bodyPr/>
        <a:lstStyle/>
        <a:p>
          <a:endParaRPr lang="pt-BR"/>
        </a:p>
      </dgm:t>
    </dgm:pt>
    <dgm:pt modelId="{7DBC38A2-FD40-47F8-8AF9-F4A1F33AD1C5}" type="sibTrans" cxnId="{13CB14FD-A7BD-4728-8EAD-5A6B7EEBD69B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/>
      <dgm:spPr/>
    </dgm:pt>
    <dgm:pt modelId="{20ECCFD8-5344-46E0-B6C2-CFAB5E1DD16E}" type="pres">
      <dgm:prSet presAssocID="{BC945868-9C72-4BDC-B79D-D3BC695CC288}" presName="Name9" presStyleLbl="parChTrans1D2" presStyleIdx="0" presStyleCnt="4"/>
      <dgm:spPr/>
    </dgm:pt>
    <dgm:pt modelId="{6DDA68CC-8DDF-4299-A90B-00028D5450F9}" type="pres">
      <dgm:prSet presAssocID="{BC945868-9C72-4BDC-B79D-D3BC695CC288}" presName="connTx" presStyleLbl="parChTrans1D2" presStyleIdx="0" presStyleCnt="4"/>
      <dgm:spPr/>
    </dgm:pt>
    <dgm:pt modelId="{F7B55491-786B-4C26-A1D6-1A9CF54BA51A}" type="pres">
      <dgm:prSet presAssocID="{0F51DFB5-22F2-4276-A328-DF4AB77E19D9}" presName="node" presStyleLbl="node1" presStyleIdx="0" presStyleCnt="4">
        <dgm:presLayoutVars>
          <dgm:bulletEnabled val="1"/>
        </dgm:presLayoutVars>
      </dgm:prSet>
      <dgm:spPr/>
    </dgm:pt>
    <dgm:pt modelId="{9521A1AC-32DA-42A2-B37F-0E075ECCD5A1}" type="pres">
      <dgm:prSet presAssocID="{30EB9E7B-E5E4-4E65-BA8C-1D2BF75BCC6D}" presName="Name9" presStyleLbl="parChTrans1D2" presStyleIdx="1" presStyleCnt="4"/>
      <dgm:spPr/>
    </dgm:pt>
    <dgm:pt modelId="{5EC8F461-68B1-4014-878C-4707D6352EB7}" type="pres">
      <dgm:prSet presAssocID="{30EB9E7B-E5E4-4E65-BA8C-1D2BF75BCC6D}" presName="connTx" presStyleLbl="parChTrans1D2" presStyleIdx="1" presStyleCnt="4"/>
      <dgm:spPr/>
    </dgm:pt>
    <dgm:pt modelId="{4A2FCBFF-7576-47F3-A394-4533EAB10E93}" type="pres">
      <dgm:prSet presAssocID="{BF21A67F-17EA-41CA-8A40-C13281D90529}" presName="node" presStyleLbl="node1" presStyleIdx="1" presStyleCnt="4">
        <dgm:presLayoutVars>
          <dgm:bulletEnabled val="1"/>
        </dgm:presLayoutVars>
      </dgm:prSet>
      <dgm:spPr/>
    </dgm:pt>
    <dgm:pt modelId="{6470E1FD-7943-4637-A119-E0C279474599}" type="pres">
      <dgm:prSet presAssocID="{FD4D05AF-9ED2-4662-8C30-2A825DB50D90}" presName="Name9" presStyleLbl="parChTrans1D2" presStyleIdx="2" presStyleCnt="4"/>
      <dgm:spPr/>
    </dgm:pt>
    <dgm:pt modelId="{B73EAAC5-7D40-4C62-85D3-C72BED18A9B9}" type="pres">
      <dgm:prSet presAssocID="{FD4D05AF-9ED2-4662-8C30-2A825DB50D90}" presName="connTx" presStyleLbl="parChTrans1D2" presStyleIdx="2" presStyleCnt="4"/>
      <dgm:spPr/>
    </dgm:pt>
    <dgm:pt modelId="{3618E796-E0DA-48B8-ADE0-D63004EB9D1E}" type="pres">
      <dgm:prSet presAssocID="{9A6EEEC2-CC4A-4AEC-B060-9BD1F7EDC027}" presName="node" presStyleLbl="node1" presStyleIdx="2" presStyleCnt="4">
        <dgm:presLayoutVars>
          <dgm:bulletEnabled val="1"/>
        </dgm:presLayoutVars>
      </dgm:prSet>
      <dgm:spPr/>
    </dgm:pt>
    <dgm:pt modelId="{D818B2DD-78D1-4288-98A2-F0D931FB0EA2}" type="pres">
      <dgm:prSet presAssocID="{5C448DC4-0851-4308-A905-9F67D6150ACA}" presName="Name9" presStyleLbl="parChTrans1D2" presStyleIdx="3" presStyleCnt="4"/>
      <dgm:spPr/>
    </dgm:pt>
    <dgm:pt modelId="{9B31FAAC-34EC-43DC-9DB0-885226F6E6FA}" type="pres">
      <dgm:prSet presAssocID="{5C448DC4-0851-4308-A905-9F67D6150ACA}" presName="connTx" presStyleLbl="parChTrans1D2" presStyleIdx="3" presStyleCnt="4"/>
      <dgm:spPr/>
    </dgm:pt>
    <dgm:pt modelId="{71DDF64F-0C40-41F4-98AF-958C079C5E9A}" type="pres">
      <dgm:prSet presAssocID="{AD284B61-6D6E-4EEB-94BB-37FEA2CF07F3}" presName="node" presStyleLbl="node1" presStyleIdx="3" presStyleCnt="4">
        <dgm:presLayoutVars>
          <dgm:bulletEnabled val="1"/>
        </dgm:presLayoutVars>
      </dgm:prSet>
      <dgm:spPr/>
    </dgm:pt>
  </dgm:ptLst>
  <dgm:cxnLst>
    <dgm:cxn modelId="{93CFED05-C684-4C90-AC3E-6C587150D7C8}" type="presOf" srcId="{5C448DC4-0851-4308-A905-9F67D6150ACA}" destId="{D818B2DD-78D1-4288-98A2-F0D931FB0EA2}" srcOrd="0" destOrd="0" presId="urn:microsoft.com/office/officeart/2005/8/layout/radial1"/>
    <dgm:cxn modelId="{E2837539-BD40-446F-8DF3-3181065C0BCB}" srcId="{A697E6FD-7589-4FDE-808D-76E11AC01AA5}" destId="{9A6EEEC2-CC4A-4AEC-B060-9BD1F7EDC027}" srcOrd="2" destOrd="0" parTransId="{FD4D05AF-9ED2-4662-8C30-2A825DB50D90}" sibTransId="{CC3A61C5-32FA-4C86-A617-59697ECDAEED}"/>
    <dgm:cxn modelId="{3635201C-B405-4F00-BE8D-C8D09BA95A11}" type="presOf" srcId="{30EB9E7B-E5E4-4E65-BA8C-1D2BF75BCC6D}" destId="{5EC8F461-68B1-4014-878C-4707D6352EB7}" srcOrd="1" destOrd="0" presId="urn:microsoft.com/office/officeart/2005/8/layout/radial1"/>
    <dgm:cxn modelId="{BEB77C32-FF83-48EC-84A7-085A0AA9E1AA}" type="presOf" srcId="{FD4D05AF-9ED2-4662-8C30-2A825DB50D90}" destId="{B73EAAC5-7D40-4C62-85D3-C72BED18A9B9}" srcOrd="1" destOrd="0" presId="urn:microsoft.com/office/officeart/2005/8/layout/radial1"/>
    <dgm:cxn modelId="{BC3EB64C-4D34-433F-9EB0-B1231502E951}" type="presOf" srcId="{BC945868-9C72-4BDC-B79D-D3BC695CC288}" destId="{20ECCFD8-5344-46E0-B6C2-CFAB5E1DD16E}" srcOrd="0" destOrd="0" presId="urn:microsoft.com/office/officeart/2005/8/layout/radial1"/>
    <dgm:cxn modelId="{E69E619F-3225-403E-ADD1-18CF3C1EBDDF}" type="presOf" srcId="{5C448DC4-0851-4308-A905-9F67D6150ACA}" destId="{9B31FAAC-34EC-43DC-9DB0-885226F6E6FA}" srcOrd="1" destOrd="0" presId="urn:microsoft.com/office/officeart/2005/8/layout/radial1"/>
    <dgm:cxn modelId="{3F78345C-5956-49F8-B481-939EEB3EF751}" type="presOf" srcId="{9A6EEEC2-CC4A-4AEC-B060-9BD1F7EDC027}" destId="{3618E796-E0DA-48B8-ADE0-D63004EB9D1E}" srcOrd="0" destOrd="0" presId="urn:microsoft.com/office/officeart/2005/8/layout/radial1"/>
    <dgm:cxn modelId="{13CB14FD-A7BD-4728-8EAD-5A6B7EEBD69B}" srcId="{A697E6FD-7589-4FDE-808D-76E11AC01AA5}" destId="{AD284B61-6D6E-4EEB-94BB-37FEA2CF07F3}" srcOrd="3" destOrd="0" parTransId="{5C448DC4-0851-4308-A905-9F67D6150ACA}" sibTransId="{7DBC38A2-FD40-47F8-8AF9-F4A1F33AD1C5}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49A63F41-09F6-48B8-9A86-8DC38F8A8ADD}" srcId="{A697E6FD-7589-4FDE-808D-76E11AC01AA5}" destId="{0F51DFB5-22F2-4276-A328-DF4AB77E19D9}" srcOrd="0" destOrd="0" parTransId="{BC945868-9C72-4BDC-B79D-D3BC695CC288}" sibTransId="{26B42EF7-A912-470A-85D7-D226E496F87F}"/>
    <dgm:cxn modelId="{570391DC-E7E5-4A9E-8ADA-CC1095D0E59E}" type="presOf" srcId="{FD4D05AF-9ED2-4662-8C30-2A825DB50D90}" destId="{6470E1FD-7943-4637-A119-E0C279474599}" srcOrd="0" destOrd="0" presId="urn:microsoft.com/office/officeart/2005/8/layout/radial1"/>
    <dgm:cxn modelId="{1149D8D3-C555-41AE-B015-1BAB9477138C}" type="presOf" srcId="{30EB9E7B-E5E4-4E65-BA8C-1D2BF75BCC6D}" destId="{9521A1AC-32DA-42A2-B37F-0E075ECCD5A1}" srcOrd="0" destOrd="0" presId="urn:microsoft.com/office/officeart/2005/8/layout/radial1"/>
    <dgm:cxn modelId="{1B5B5A10-9D93-471E-9F5B-2D1BE9D036A1}" type="presOf" srcId="{BF21A67F-17EA-41CA-8A40-C13281D90529}" destId="{4A2FCBFF-7576-47F3-A394-4533EAB10E93}" srcOrd="0" destOrd="0" presId="urn:microsoft.com/office/officeart/2005/8/layout/radial1"/>
    <dgm:cxn modelId="{01111A97-FC2E-4DE6-9CD6-51976AD84317}" type="presOf" srcId="{0F51DFB5-22F2-4276-A328-DF4AB77E19D9}" destId="{F7B55491-786B-4C26-A1D6-1A9CF54BA51A}" srcOrd="0" destOrd="0" presId="urn:microsoft.com/office/officeart/2005/8/layout/radial1"/>
    <dgm:cxn modelId="{C4F7F544-3945-4F23-A81A-2AB92BBCEEFA}" type="presOf" srcId="{AD284B61-6D6E-4EEB-94BB-37FEA2CF07F3}" destId="{71DDF64F-0C40-41F4-98AF-958C079C5E9A}" srcOrd="0" destOrd="0" presId="urn:microsoft.com/office/officeart/2005/8/layout/radial1"/>
    <dgm:cxn modelId="{6ABFB1FE-84E3-4A79-B04E-A189BE00011D}" type="presOf" srcId="{BC945868-9C72-4BDC-B79D-D3BC695CC288}" destId="{6DDA68CC-8DDF-4299-A90B-00028D5450F9}" srcOrd="1" destOrd="0" presId="urn:microsoft.com/office/officeart/2005/8/layout/radial1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056752D8-1E98-40A4-8503-A62FC9CA38DD}" srcId="{A697E6FD-7589-4FDE-808D-76E11AC01AA5}" destId="{BF21A67F-17EA-41CA-8A40-C13281D90529}" srcOrd="1" destOrd="0" parTransId="{30EB9E7B-E5E4-4E65-BA8C-1D2BF75BCC6D}" sibTransId="{7DCD0FD0-3E65-456D-A635-7F2C1EC12E31}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039CE17B-136F-4435-82E7-D6537F93E42F}" type="presParOf" srcId="{9F660AC2-AA52-4270-8108-D2DF56CA429A}" destId="{20ECCFD8-5344-46E0-B6C2-CFAB5E1DD16E}" srcOrd="1" destOrd="0" presId="urn:microsoft.com/office/officeart/2005/8/layout/radial1"/>
    <dgm:cxn modelId="{80EA93E3-0F92-49A1-B735-6DBDFB03B93F}" type="presParOf" srcId="{20ECCFD8-5344-46E0-B6C2-CFAB5E1DD16E}" destId="{6DDA68CC-8DDF-4299-A90B-00028D5450F9}" srcOrd="0" destOrd="0" presId="urn:microsoft.com/office/officeart/2005/8/layout/radial1"/>
    <dgm:cxn modelId="{C0B0676B-81FC-4B54-9449-792ECB3AEC85}" type="presParOf" srcId="{9F660AC2-AA52-4270-8108-D2DF56CA429A}" destId="{F7B55491-786B-4C26-A1D6-1A9CF54BA51A}" srcOrd="2" destOrd="0" presId="urn:microsoft.com/office/officeart/2005/8/layout/radial1"/>
    <dgm:cxn modelId="{48CBFE35-6104-4C05-840F-F10D1F2C91F4}" type="presParOf" srcId="{9F660AC2-AA52-4270-8108-D2DF56CA429A}" destId="{9521A1AC-32DA-42A2-B37F-0E075ECCD5A1}" srcOrd="3" destOrd="0" presId="urn:microsoft.com/office/officeart/2005/8/layout/radial1"/>
    <dgm:cxn modelId="{947C513F-6F92-450F-9B46-E52DF72D2B06}" type="presParOf" srcId="{9521A1AC-32DA-42A2-B37F-0E075ECCD5A1}" destId="{5EC8F461-68B1-4014-878C-4707D6352EB7}" srcOrd="0" destOrd="0" presId="urn:microsoft.com/office/officeart/2005/8/layout/radial1"/>
    <dgm:cxn modelId="{5AEA5686-2533-46AF-93A8-D53DBE41D3C2}" type="presParOf" srcId="{9F660AC2-AA52-4270-8108-D2DF56CA429A}" destId="{4A2FCBFF-7576-47F3-A394-4533EAB10E93}" srcOrd="4" destOrd="0" presId="urn:microsoft.com/office/officeart/2005/8/layout/radial1"/>
    <dgm:cxn modelId="{655214E6-AF6B-4B35-A2EE-B3A5E04E21BD}" type="presParOf" srcId="{9F660AC2-AA52-4270-8108-D2DF56CA429A}" destId="{6470E1FD-7943-4637-A119-E0C279474599}" srcOrd="5" destOrd="0" presId="urn:microsoft.com/office/officeart/2005/8/layout/radial1"/>
    <dgm:cxn modelId="{3B5E8D00-0668-4B86-A7D7-C7F0E4235255}" type="presParOf" srcId="{6470E1FD-7943-4637-A119-E0C279474599}" destId="{B73EAAC5-7D40-4C62-85D3-C72BED18A9B9}" srcOrd="0" destOrd="0" presId="urn:microsoft.com/office/officeart/2005/8/layout/radial1"/>
    <dgm:cxn modelId="{5AB5A7C9-57C4-421D-96C2-5758B5DBD937}" type="presParOf" srcId="{9F660AC2-AA52-4270-8108-D2DF56CA429A}" destId="{3618E796-E0DA-48B8-ADE0-D63004EB9D1E}" srcOrd="6" destOrd="0" presId="urn:microsoft.com/office/officeart/2005/8/layout/radial1"/>
    <dgm:cxn modelId="{5E0E2EBC-B782-4F58-A6E6-6C7731A3B134}" type="presParOf" srcId="{9F660AC2-AA52-4270-8108-D2DF56CA429A}" destId="{D818B2DD-78D1-4288-98A2-F0D931FB0EA2}" srcOrd="7" destOrd="0" presId="urn:microsoft.com/office/officeart/2005/8/layout/radial1"/>
    <dgm:cxn modelId="{BEEDC780-4162-4DC6-8EF0-63D747FAA19D}" type="presParOf" srcId="{D818B2DD-78D1-4288-98A2-F0D931FB0EA2}" destId="{9B31FAAC-34EC-43DC-9DB0-885226F6E6FA}" srcOrd="0" destOrd="0" presId="urn:microsoft.com/office/officeart/2005/8/layout/radial1"/>
    <dgm:cxn modelId="{6756B147-1A1E-487B-95BD-82BF73B4AEE3}" type="presParOf" srcId="{9F660AC2-AA52-4270-8108-D2DF56CA429A}" destId="{71DDF64F-0C40-41F4-98AF-958C079C5E9A}" srcOrd="8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 custT="1"/>
      <dgm:spPr>
        <a:solidFill>
          <a:srgbClr val="31859C"/>
        </a:solidFill>
      </dgm:spPr>
      <dgm:t>
        <a:bodyPr/>
        <a:lstStyle/>
        <a:p>
          <a:r>
            <a:rPr lang="pt-BR" sz="2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SER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BF21A67F-17EA-41CA-8A40-C13281D9052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Uniformes em tamanho e aparência</a:t>
          </a:r>
        </a:p>
      </dgm:t>
    </dgm:pt>
    <dgm:pt modelId="{30EB9E7B-E5E4-4E65-BA8C-1D2BF75BCC6D}" type="parTrans" cxnId="{056752D8-1E98-40A4-8503-A62FC9CA38DD}">
      <dgm:prSet/>
      <dgm:spPr/>
      <dgm:t>
        <a:bodyPr/>
        <a:lstStyle/>
        <a:p>
          <a:endParaRPr lang="pt-BR"/>
        </a:p>
      </dgm:t>
    </dgm:pt>
    <dgm:pt modelId="{7DCD0FD0-3E65-456D-A635-7F2C1EC12E31}" type="sibTrans" cxnId="{056752D8-1E98-40A4-8503-A62FC9CA38DD}">
      <dgm:prSet/>
      <dgm:spPr/>
      <dgm:t>
        <a:bodyPr/>
        <a:lstStyle/>
        <a:p>
          <a:endParaRPr lang="pt-BR"/>
        </a:p>
      </dgm:t>
    </dgm:pt>
    <dgm:pt modelId="{9A6EEEC2-CC4A-4AEC-B060-9BD1F7EDC027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Econômicos</a:t>
          </a:r>
        </a:p>
      </dgm:t>
    </dgm:pt>
    <dgm:pt modelId="{FD4D05AF-9ED2-4662-8C30-2A825DB50D90}" type="parTrans" cxnId="{E2837539-BD40-446F-8DF3-3181065C0BCB}">
      <dgm:prSet/>
      <dgm:spPr/>
      <dgm:t>
        <a:bodyPr/>
        <a:lstStyle/>
        <a:p>
          <a:endParaRPr lang="pt-BR"/>
        </a:p>
      </dgm:t>
    </dgm:pt>
    <dgm:pt modelId="{CC3A61C5-32FA-4C86-A617-59697ECDAEED}" type="sibTrans" cxnId="{E2837539-BD40-446F-8DF3-3181065C0BCB}">
      <dgm:prSet/>
      <dgm:spPr/>
      <dgm:t>
        <a:bodyPr/>
        <a:lstStyle/>
        <a:p>
          <a:endParaRPr lang="pt-BR"/>
        </a:p>
      </dgm:t>
    </dgm:pt>
    <dgm:pt modelId="{AD284B61-6D6E-4EEB-94BB-37FEA2CF07F3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Limpos, claros, concisos e completos </a:t>
          </a:r>
        </a:p>
      </dgm:t>
    </dgm:pt>
    <dgm:pt modelId="{5C448DC4-0851-4308-A905-9F67D6150ACA}" type="parTrans" cxnId="{13CB14FD-A7BD-4728-8EAD-5A6B7EEBD69B}">
      <dgm:prSet/>
      <dgm:spPr/>
      <dgm:t>
        <a:bodyPr/>
        <a:lstStyle/>
        <a:p>
          <a:endParaRPr lang="pt-BR"/>
        </a:p>
      </dgm:t>
    </dgm:pt>
    <dgm:pt modelId="{7DBC38A2-FD40-47F8-8AF9-F4A1F33AD1C5}" type="sibTrans" cxnId="{13CB14FD-A7BD-4728-8EAD-5A6B7EEBD69B}">
      <dgm:prSet/>
      <dgm:spPr/>
      <dgm:t>
        <a:bodyPr/>
        <a:lstStyle/>
        <a:p>
          <a:endParaRPr lang="pt-BR"/>
        </a:p>
      </dgm:t>
    </dgm:pt>
    <dgm:pt modelId="{E3D8D036-13AE-4538-BC4A-C6A6D3D1C096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Limitados aos assuntos relevantes e significativos</a:t>
          </a:r>
        </a:p>
      </dgm:t>
    </dgm:pt>
    <dgm:pt modelId="{8E783B7F-D70A-4F92-A28F-4A4B13A35C77}" type="parTrans" cxnId="{24E67773-6A09-4DE0-923E-D6D5FC915B09}">
      <dgm:prSet/>
      <dgm:spPr/>
      <dgm:t>
        <a:bodyPr/>
        <a:lstStyle/>
        <a:p>
          <a:endParaRPr lang="pt-BR"/>
        </a:p>
      </dgm:t>
    </dgm:pt>
    <dgm:pt modelId="{CCA8D9AA-A30D-48DD-B10A-9493E1BCB49E}" type="sibTrans" cxnId="{24E67773-6A09-4DE0-923E-D6D5FC915B09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/>
      <dgm:spPr/>
    </dgm:pt>
    <dgm:pt modelId="{20ECCFD8-5344-46E0-B6C2-CFAB5E1DD16E}" type="pres">
      <dgm:prSet presAssocID="{BC945868-9C72-4BDC-B79D-D3BC695CC288}" presName="Name9" presStyleLbl="parChTrans1D2" presStyleIdx="0" presStyleCnt="5"/>
      <dgm:spPr/>
    </dgm:pt>
    <dgm:pt modelId="{6DDA68CC-8DDF-4299-A90B-00028D5450F9}" type="pres">
      <dgm:prSet presAssocID="{BC945868-9C72-4BDC-B79D-D3BC695CC288}" presName="connTx" presStyleLbl="parChTrans1D2" presStyleIdx="0" presStyleCnt="5"/>
      <dgm:spPr/>
    </dgm:pt>
    <dgm:pt modelId="{F7B55491-786B-4C26-A1D6-1A9CF54BA51A}" type="pres">
      <dgm:prSet presAssocID="{0F51DFB5-22F2-4276-A328-DF4AB77E19D9}" presName="node" presStyleLbl="node1" presStyleIdx="0" presStyleCnt="5">
        <dgm:presLayoutVars>
          <dgm:bulletEnabled val="1"/>
        </dgm:presLayoutVars>
      </dgm:prSet>
      <dgm:spPr/>
    </dgm:pt>
    <dgm:pt modelId="{9521A1AC-32DA-42A2-B37F-0E075ECCD5A1}" type="pres">
      <dgm:prSet presAssocID="{30EB9E7B-E5E4-4E65-BA8C-1D2BF75BCC6D}" presName="Name9" presStyleLbl="parChTrans1D2" presStyleIdx="1" presStyleCnt="5"/>
      <dgm:spPr/>
    </dgm:pt>
    <dgm:pt modelId="{5EC8F461-68B1-4014-878C-4707D6352EB7}" type="pres">
      <dgm:prSet presAssocID="{30EB9E7B-E5E4-4E65-BA8C-1D2BF75BCC6D}" presName="connTx" presStyleLbl="parChTrans1D2" presStyleIdx="1" presStyleCnt="5"/>
      <dgm:spPr/>
    </dgm:pt>
    <dgm:pt modelId="{4A2FCBFF-7576-47F3-A394-4533EAB10E93}" type="pres">
      <dgm:prSet presAssocID="{BF21A67F-17EA-41CA-8A40-C13281D90529}" presName="node" presStyleLbl="node1" presStyleIdx="1" presStyleCnt="5">
        <dgm:presLayoutVars>
          <dgm:bulletEnabled val="1"/>
        </dgm:presLayoutVars>
      </dgm:prSet>
      <dgm:spPr/>
    </dgm:pt>
    <dgm:pt modelId="{6470E1FD-7943-4637-A119-E0C279474599}" type="pres">
      <dgm:prSet presAssocID="{FD4D05AF-9ED2-4662-8C30-2A825DB50D90}" presName="Name9" presStyleLbl="parChTrans1D2" presStyleIdx="2" presStyleCnt="5"/>
      <dgm:spPr/>
    </dgm:pt>
    <dgm:pt modelId="{B73EAAC5-7D40-4C62-85D3-C72BED18A9B9}" type="pres">
      <dgm:prSet presAssocID="{FD4D05AF-9ED2-4662-8C30-2A825DB50D90}" presName="connTx" presStyleLbl="parChTrans1D2" presStyleIdx="2" presStyleCnt="5"/>
      <dgm:spPr/>
    </dgm:pt>
    <dgm:pt modelId="{3618E796-E0DA-48B8-ADE0-D63004EB9D1E}" type="pres">
      <dgm:prSet presAssocID="{9A6EEEC2-CC4A-4AEC-B060-9BD1F7EDC027}" presName="node" presStyleLbl="node1" presStyleIdx="2" presStyleCnt="5">
        <dgm:presLayoutVars>
          <dgm:bulletEnabled val="1"/>
        </dgm:presLayoutVars>
      </dgm:prSet>
      <dgm:spPr/>
    </dgm:pt>
    <dgm:pt modelId="{D818B2DD-78D1-4288-98A2-F0D931FB0EA2}" type="pres">
      <dgm:prSet presAssocID="{5C448DC4-0851-4308-A905-9F67D6150ACA}" presName="Name9" presStyleLbl="parChTrans1D2" presStyleIdx="3" presStyleCnt="5"/>
      <dgm:spPr/>
    </dgm:pt>
    <dgm:pt modelId="{9B31FAAC-34EC-43DC-9DB0-885226F6E6FA}" type="pres">
      <dgm:prSet presAssocID="{5C448DC4-0851-4308-A905-9F67D6150ACA}" presName="connTx" presStyleLbl="parChTrans1D2" presStyleIdx="3" presStyleCnt="5"/>
      <dgm:spPr/>
    </dgm:pt>
    <dgm:pt modelId="{71DDF64F-0C40-41F4-98AF-958C079C5E9A}" type="pres">
      <dgm:prSet presAssocID="{AD284B61-6D6E-4EEB-94BB-37FEA2CF07F3}" presName="node" presStyleLbl="node1" presStyleIdx="3" presStyleCnt="5">
        <dgm:presLayoutVars>
          <dgm:bulletEnabled val="1"/>
        </dgm:presLayoutVars>
      </dgm:prSet>
      <dgm:spPr/>
    </dgm:pt>
    <dgm:pt modelId="{BDEB7838-B66E-4BBC-8190-F380306EE37E}" type="pres">
      <dgm:prSet presAssocID="{8E783B7F-D70A-4F92-A28F-4A4B13A35C77}" presName="Name9" presStyleLbl="parChTrans1D2" presStyleIdx="4" presStyleCnt="5"/>
      <dgm:spPr/>
    </dgm:pt>
    <dgm:pt modelId="{11172A79-5D69-451D-8AC7-9E1F652CD11D}" type="pres">
      <dgm:prSet presAssocID="{8E783B7F-D70A-4F92-A28F-4A4B13A35C77}" presName="connTx" presStyleLbl="parChTrans1D2" presStyleIdx="4" presStyleCnt="5"/>
      <dgm:spPr/>
    </dgm:pt>
    <dgm:pt modelId="{14D0CE9F-BFBD-4D2C-9BC7-561B24F79C70}" type="pres">
      <dgm:prSet presAssocID="{E3D8D036-13AE-4538-BC4A-C6A6D3D1C096}" presName="node" presStyleLbl="node1" presStyleIdx="4" presStyleCnt="5">
        <dgm:presLayoutVars>
          <dgm:bulletEnabled val="1"/>
        </dgm:presLayoutVars>
      </dgm:prSet>
      <dgm:spPr/>
    </dgm:pt>
  </dgm:ptLst>
  <dgm:cxnLst>
    <dgm:cxn modelId="{1149D8D3-C555-41AE-B015-1BAB9477138C}" type="presOf" srcId="{30EB9E7B-E5E4-4E65-BA8C-1D2BF75BCC6D}" destId="{9521A1AC-32DA-42A2-B37F-0E075ECCD5A1}" srcOrd="0" destOrd="0" presId="urn:microsoft.com/office/officeart/2005/8/layout/radial1"/>
    <dgm:cxn modelId="{49A63F41-09F6-48B8-9A86-8DC38F8A8ADD}" srcId="{A697E6FD-7589-4FDE-808D-76E11AC01AA5}" destId="{0F51DFB5-22F2-4276-A328-DF4AB77E19D9}" srcOrd="0" destOrd="0" parTransId="{BC945868-9C72-4BDC-B79D-D3BC695CC288}" sibTransId="{26B42EF7-A912-470A-85D7-D226E496F87F}"/>
    <dgm:cxn modelId="{BEB77C32-FF83-48EC-84A7-085A0AA9E1AA}" type="presOf" srcId="{FD4D05AF-9ED2-4662-8C30-2A825DB50D90}" destId="{B73EAAC5-7D40-4C62-85D3-C72BED18A9B9}" srcOrd="1" destOrd="0" presId="urn:microsoft.com/office/officeart/2005/8/layout/radial1"/>
    <dgm:cxn modelId="{C4F7F544-3945-4F23-A81A-2AB92BBCEEFA}" type="presOf" srcId="{AD284B61-6D6E-4EEB-94BB-37FEA2CF07F3}" destId="{71DDF64F-0C40-41F4-98AF-958C079C5E9A}" srcOrd="0" destOrd="0" presId="urn:microsoft.com/office/officeart/2005/8/layout/radial1"/>
    <dgm:cxn modelId="{93CFED05-C684-4C90-AC3E-6C587150D7C8}" type="presOf" srcId="{5C448DC4-0851-4308-A905-9F67D6150ACA}" destId="{D818B2DD-78D1-4288-98A2-F0D931FB0EA2}" srcOrd="0" destOrd="0" presId="urn:microsoft.com/office/officeart/2005/8/layout/radial1"/>
    <dgm:cxn modelId="{13CB14FD-A7BD-4728-8EAD-5A6B7EEBD69B}" srcId="{A697E6FD-7589-4FDE-808D-76E11AC01AA5}" destId="{AD284B61-6D6E-4EEB-94BB-37FEA2CF07F3}" srcOrd="3" destOrd="0" parTransId="{5C448DC4-0851-4308-A905-9F67D6150ACA}" sibTransId="{7DBC38A2-FD40-47F8-8AF9-F4A1F33AD1C5}"/>
    <dgm:cxn modelId="{24E67773-6A09-4DE0-923E-D6D5FC915B09}" srcId="{A697E6FD-7589-4FDE-808D-76E11AC01AA5}" destId="{E3D8D036-13AE-4538-BC4A-C6A6D3D1C096}" srcOrd="4" destOrd="0" parTransId="{8E783B7F-D70A-4F92-A28F-4A4B13A35C77}" sibTransId="{CCA8D9AA-A30D-48DD-B10A-9493E1BCB49E}"/>
    <dgm:cxn modelId="{3635201C-B405-4F00-BE8D-C8D09BA95A11}" type="presOf" srcId="{30EB9E7B-E5E4-4E65-BA8C-1D2BF75BCC6D}" destId="{5EC8F461-68B1-4014-878C-4707D6352EB7}" srcOrd="1" destOrd="0" presId="urn:microsoft.com/office/officeart/2005/8/layout/radial1"/>
    <dgm:cxn modelId="{BC3EB64C-4D34-433F-9EB0-B1231502E951}" type="presOf" srcId="{BC945868-9C72-4BDC-B79D-D3BC695CC288}" destId="{20ECCFD8-5344-46E0-B6C2-CFAB5E1DD16E}" srcOrd="0" destOrd="0" presId="urn:microsoft.com/office/officeart/2005/8/layout/radial1"/>
    <dgm:cxn modelId="{E69E619F-3225-403E-ADD1-18CF3C1EBDDF}" type="presOf" srcId="{5C448DC4-0851-4308-A905-9F67D6150ACA}" destId="{9B31FAAC-34EC-43DC-9DB0-885226F6E6FA}" srcOrd="1" destOrd="0" presId="urn:microsoft.com/office/officeart/2005/8/layout/radial1"/>
    <dgm:cxn modelId="{3176EC3D-E44E-4A8F-9D9B-014B1C673ECF}" type="presOf" srcId="{8E783B7F-D70A-4F92-A28F-4A4B13A35C77}" destId="{BDEB7838-B66E-4BBC-8190-F380306EE37E}" srcOrd="0" destOrd="0" presId="urn:microsoft.com/office/officeart/2005/8/layout/radial1"/>
    <dgm:cxn modelId="{570391DC-E7E5-4A9E-8ADA-CC1095D0E59E}" type="presOf" srcId="{FD4D05AF-9ED2-4662-8C30-2A825DB50D90}" destId="{6470E1FD-7943-4637-A119-E0C279474599}" srcOrd="0" destOrd="0" presId="urn:microsoft.com/office/officeart/2005/8/layout/radial1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1FAFEAE1-028D-4DA5-8FB7-286E78EB5AE7}" type="presOf" srcId="{E3D8D036-13AE-4538-BC4A-C6A6D3D1C096}" destId="{14D0CE9F-BFBD-4D2C-9BC7-561B24F79C70}" srcOrd="0" destOrd="0" presId="urn:microsoft.com/office/officeart/2005/8/layout/radial1"/>
    <dgm:cxn modelId="{6ABFB1FE-84E3-4A79-B04E-A189BE00011D}" type="presOf" srcId="{BC945868-9C72-4BDC-B79D-D3BC695CC288}" destId="{6DDA68CC-8DDF-4299-A90B-00028D5450F9}" srcOrd="1" destOrd="0" presId="urn:microsoft.com/office/officeart/2005/8/layout/radial1"/>
    <dgm:cxn modelId="{01111A97-FC2E-4DE6-9CD6-51976AD84317}" type="presOf" srcId="{0F51DFB5-22F2-4276-A328-DF4AB77E19D9}" destId="{F7B55491-786B-4C26-A1D6-1A9CF54BA51A}" srcOrd="0" destOrd="0" presId="urn:microsoft.com/office/officeart/2005/8/layout/radial1"/>
    <dgm:cxn modelId="{1B5B5A10-9D93-471E-9F5B-2D1BE9D036A1}" type="presOf" srcId="{BF21A67F-17EA-41CA-8A40-C13281D90529}" destId="{4A2FCBFF-7576-47F3-A394-4533EAB10E93}" srcOrd="0" destOrd="0" presId="urn:microsoft.com/office/officeart/2005/8/layout/radial1"/>
    <dgm:cxn modelId="{3F78345C-5956-49F8-B481-939EEB3EF751}" type="presOf" srcId="{9A6EEEC2-CC4A-4AEC-B060-9BD1F7EDC027}" destId="{3618E796-E0DA-48B8-ADE0-D63004EB9D1E}" srcOrd="0" destOrd="0" presId="urn:microsoft.com/office/officeart/2005/8/layout/radial1"/>
    <dgm:cxn modelId="{056752D8-1E98-40A4-8503-A62FC9CA38DD}" srcId="{A697E6FD-7589-4FDE-808D-76E11AC01AA5}" destId="{BF21A67F-17EA-41CA-8A40-C13281D90529}" srcOrd="1" destOrd="0" parTransId="{30EB9E7B-E5E4-4E65-BA8C-1D2BF75BCC6D}" sibTransId="{7DCD0FD0-3E65-456D-A635-7F2C1EC12E31}"/>
    <dgm:cxn modelId="{E2837539-BD40-446F-8DF3-3181065C0BCB}" srcId="{A697E6FD-7589-4FDE-808D-76E11AC01AA5}" destId="{9A6EEEC2-CC4A-4AEC-B060-9BD1F7EDC027}" srcOrd="2" destOrd="0" parTransId="{FD4D05AF-9ED2-4662-8C30-2A825DB50D90}" sibTransId="{CC3A61C5-32FA-4C86-A617-59697ECDAEED}"/>
    <dgm:cxn modelId="{B9F833A9-491A-4BEA-937B-4E8AE6CFECD9}" type="presOf" srcId="{8E783B7F-D70A-4F92-A28F-4A4B13A35C77}" destId="{11172A79-5D69-451D-8AC7-9E1F652CD11D}" srcOrd="1" destOrd="0" presId="urn:microsoft.com/office/officeart/2005/8/layout/radial1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039CE17B-136F-4435-82E7-D6537F93E42F}" type="presParOf" srcId="{9F660AC2-AA52-4270-8108-D2DF56CA429A}" destId="{20ECCFD8-5344-46E0-B6C2-CFAB5E1DD16E}" srcOrd="1" destOrd="0" presId="urn:microsoft.com/office/officeart/2005/8/layout/radial1"/>
    <dgm:cxn modelId="{80EA93E3-0F92-49A1-B735-6DBDFB03B93F}" type="presParOf" srcId="{20ECCFD8-5344-46E0-B6C2-CFAB5E1DD16E}" destId="{6DDA68CC-8DDF-4299-A90B-00028D5450F9}" srcOrd="0" destOrd="0" presId="urn:microsoft.com/office/officeart/2005/8/layout/radial1"/>
    <dgm:cxn modelId="{C0B0676B-81FC-4B54-9449-792ECB3AEC85}" type="presParOf" srcId="{9F660AC2-AA52-4270-8108-D2DF56CA429A}" destId="{F7B55491-786B-4C26-A1D6-1A9CF54BA51A}" srcOrd="2" destOrd="0" presId="urn:microsoft.com/office/officeart/2005/8/layout/radial1"/>
    <dgm:cxn modelId="{48CBFE35-6104-4C05-840F-F10D1F2C91F4}" type="presParOf" srcId="{9F660AC2-AA52-4270-8108-D2DF56CA429A}" destId="{9521A1AC-32DA-42A2-B37F-0E075ECCD5A1}" srcOrd="3" destOrd="0" presId="urn:microsoft.com/office/officeart/2005/8/layout/radial1"/>
    <dgm:cxn modelId="{947C513F-6F92-450F-9B46-E52DF72D2B06}" type="presParOf" srcId="{9521A1AC-32DA-42A2-B37F-0E075ECCD5A1}" destId="{5EC8F461-68B1-4014-878C-4707D6352EB7}" srcOrd="0" destOrd="0" presId="urn:microsoft.com/office/officeart/2005/8/layout/radial1"/>
    <dgm:cxn modelId="{5AEA5686-2533-46AF-93A8-D53DBE41D3C2}" type="presParOf" srcId="{9F660AC2-AA52-4270-8108-D2DF56CA429A}" destId="{4A2FCBFF-7576-47F3-A394-4533EAB10E93}" srcOrd="4" destOrd="0" presId="urn:microsoft.com/office/officeart/2005/8/layout/radial1"/>
    <dgm:cxn modelId="{655214E6-AF6B-4B35-A2EE-B3A5E04E21BD}" type="presParOf" srcId="{9F660AC2-AA52-4270-8108-D2DF56CA429A}" destId="{6470E1FD-7943-4637-A119-E0C279474599}" srcOrd="5" destOrd="0" presId="urn:microsoft.com/office/officeart/2005/8/layout/radial1"/>
    <dgm:cxn modelId="{3B5E8D00-0668-4B86-A7D7-C7F0E4235255}" type="presParOf" srcId="{6470E1FD-7943-4637-A119-E0C279474599}" destId="{B73EAAC5-7D40-4C62-85D3-C72BED18A9B9}" srcOrd="0" destOrd="0" presId="urn:microsoft.com/office/officeart/2005/8/layout/radial1"/>
    <dgm:cxn modelId="{5AB5A7C9-57C4-421D-96C2-5758B5DBD937}" type="presParOf" srcId="{9F660AC2-AA52-4270-8108-D2DF56CA429A}" destId="{3618E796-E0DA-48B8-ADE0-D63004EB9D1E}" srcOrd="6" destOrd="0" presId="urn:microsoft.com/office/officeart/2005/8/layout/radial1"/>
    <dgm:cxn modelId="{5E0E2EBC-B782-4F58-A6E6-6C7731A3B134}" type="presParOf" srcId="{9F660AC2-AA52-4270-8108-D2DF56CA429A}" destId="{D818B2DD-78D1-4288-98A2-F0D931FB0EA2}" srcOrd="7" destOrd="0" presId="urn:microsoft.com/office/officeart/2005/8/layout/radial1"/>
    <dgm:cxn modelId="{BEEDC780-4162-4DC6-8EF0-63D747FAA19D}" type="presParOf" srcId="{D818B2DD-78D1-4288-98A2-F0D931FB0EA2}" destId="{9B31FAAC-34EC-43DC-9DB0-885226F6E6FA}" srcOrd="0" destOrd="0" presId="urn:microsoft.com/office/officeart/2005/8/layout/radial1"/>
    <dgm:cxn modelId="{6756B147-1A1E-487B-95BD-82BF73B4AEE3}" type="presParOf" srcId="{9F660AC2-AA52-4270-8108-D2DF56CA429A}" destId="{71DDF64F-0C40-41F4-98AF-958C079C5E9A}" srcOrd="8" destOrd="0" presId="urn:microsoft.com/office/officeart/2005/8/layout/radial1"/>
    <dgm:cxn modelId="{E7EC319F-2F18-4086-9DC2-7AF47366D04F}" type="presParOf" srcId="{9F660AC2-AA52-4270-8108-D2DF56CA429A}" destId="{BDEB7838-B66E-4BBC-8190-F380306EE37E}" srcOrd="9" destOrd="0" presId="urn:microsoft.com/office/officeart/2005/8/layout/radial1"/>
    <dgm:cxn modelId="{806D9A46-65BC-44AF-904F-0B0B964CE7D9}" type="presParOf" srcId="{BDEB7838-B66E-4BBC-8190-F380306EE37E}" destId="{11172A79-5D69-451D-8AC7-9E1F652CD11D}" srcOrd="0" destOrd="0" presId="urn:microsoft.com/office/officeart/2005/8/layout/radial1"/>
    <dgm:cxn modelId="{C2A53090-1D4D-4FB3-B66D-8815CB6A837B}" type="presParOf" srcId="{9F660AC2-AA52-4270-8108-D2DF56CA429A}" destId="{14D0CE9F-BFBD-4D2C-9BC7-561B24F79C70}" srcOrd="10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2F40A08-CCFC-4E1B-B610-5B88B03A12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697E6FD-7589-4FDE-808D-76E11AC01AA5}">
      <dgm:prSet phldrT="[Texto]" custT="1"/>
      <dgm:spPr>
        <a:solidFill>
          <a:srgbClr val="31859C"/>
        </a:solidFill>
      </dgm:spPr>
      <dgm:t>
        <a:bodyPr/>
        <a:lstStyle/>
        <a:p>
          <a:r>
            <a:rPr lang="pt-BR" sz="22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Melhores práticas para elaboração dos papeis de trabalho</a:t>
          </a:r>
        </a:p>
      </dgm:t>
    </dgm:pt>
    <dgm:pt modelId="{8AE666C1-A576-40C3-92E5-2E11389B8819}" type="parTrans" cxnId="{EAB8F370-1A8D-405F-BB47-AAF334F7D1A6}">
      <dgm:prSet/>
      <dgm:spPr/>
      <dgm:t>
        <a:bodyPr/>
        <a:lstStyle/>
        <a:p>
          <a:endParaRPr lang="pt-BR"/>
        </a:p>
      </dgm:t>
    </dgm:pt>
    <dgm:pt modelId="{D2594CF9-E62E-46AD-9854-7F9B13F696D3}" type="sibTrans" cxnId="{EAB8F370-1A8D-405F-BB47-AAF334F7D1A6}">
      <dgm:prSet/>
      <dgm:spPr/>
      <dgm:t>
        <a:bodyPr/>
        <a:lstStyle/>
        <a:p>
          <a:endParaRPr lang="pt-BR"/>
        </a:p>
      </dgm:t>
    </dgm:pt>
    <dgm:pt modelId="{1039D8D8-835B-4559-B33C-461B9DAC6C46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E95311-7BB1-4C8D-A0C6-C4462F537C90}" type="parTrans" cxnId="{52DAA2A1-97BE-4AB3-9EB5-DF0E8E7E1C35}">
      <dgm:prSet/>
      <dgm:spPr/>
      <dgm:t>
        <a:bodyPr/>
        <a:lstStyle/>
        <a:p>
          <a:endParaRPr lang="pt-BR"/>
        </a:p>
      </dgm:t>
    </dgm:pt>
    <dgm:pt modelId="{64699F55-3944-4E4E-AC86-6F52A325411F}" type="sibTrans" cxnId="{52DAA2A1-97BE-4AB3-9EB5-DF0E8E7E1C35}">
      <dgm:prSet/>
      <dgm:spPr/>
      <dgm:t>
        <a:bodyPr/>
        <a:lstStyle/>
        <a:p>
          <a:endParaRPr lang="pt-BR"/>
        </a:p>
      </dgm:t>
    </dgm:pt>
    <dgm:pt modelId="{79914A6D-6E66-4FF5-A708-8B8E05A06652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Assinaturas e datas</a:t>
          </a:r>
        </a:p>
      </dgm:t>
    </dgm:pt>
    <dgm:pt modelId="{11718764-F687-47FE-846B-B7E826C03873}" type="parTrans" cxnId="{E1FB13D4-98C0-4533-9FDA-BAEF052B1AE9}">
      <dgm:prSet/>
      <dgm:spPr/>
      <dgm:t>
        <a:bodyPr/>
        <a:lstStyle/>
        <a:p>
          <a:endParaRPr lang="pt-BR"/>
        </a:p>
      </dgm:t>
    </dgm:pt>
    <dgm:pt modelId="{D59BCDF8-2147-4ED8-91DF-EED07B32DF92}" type="sibTrans" cxnId="{E1FB13D4-98C0-4533-9FDA-BAEF052B1AE9}">
      <dgm:prSet/>
      <dgm:spPr/>
      <dgm:t>
        <a:bodyPr/>
        <a:lstStyle/>
        <a:p>
          <a:endParaRPr lang="pt-BR"/>
        </a:p>
      </dgm:t>
    </dgm:pt>
    <dgm:pt modelId="{8384666C-B049-4E74-924E-8C066458286A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Fonte das informações</a:t>
          </a:r>
        </a:p>
      </dgm:t>
    </dgm:pt>
    <dgm:pt modelId="{A8E7ACE7-A1E4-4F2B-A729-9D238A82F824}" type="parTrans" cxnId="{57652DF6-75D6-4E66-A678-95CDF4ADF068}">
      <dgm:prSet/>
      <dgm:spPr/>
      <dgm:t>
        <a:bodyPr/>
        <a:lstStyle/>
        <a:p>
          <a:endParaRPr lang="pt-BR"/>
        </a:p>
      </dgm:t>
    </dgm:pt>
    <dgm:pt modelId="{CDE86D80-6376-43BB-AD78-D57AB46CFC8A}" type="sibTrans" cxnId="{57652DF6-75D6-4E66-A678-95CDF4ADF068}">
      <dgm:prSet/>
      <dgm:spPr/>
      <dgm:t>
        <a:bodyPr/>
        <a:lstStyle/>
        <a:p>
          <a:endParaRPr lang="pt-BR"/>
        </a:p>
      </dgm:t>
    </dgm:pt>
    <dgm:pt modelId="{12DC99B5-4E6A-4DEC-AE57-34D53246EF53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873E3A-05FA-4751-9297-F823632F8584}" type="parTrans" cxnId="{01E74C6C-CA0A-41AC-B523-F069652CDA1C}">
      <dgm:prSet/>
      <dgm:spPr/>
      <dgm:t>
        <a:bodyPr/>
        <a:lstStyle/>
        <a:p>
          <a:endParaRPr lang="pt-BR"/>
        </a:p>
      </dgm:t>
    </dgm:pt>
    <dgm:pt modelId="{A0044506-E673-412F-B3EF-ACAB83DAD150}" type="sibTrans" cxnId="{01E74C6C-CA0A-41AC-B523-F069652CDA1C}">
      <dgm:prSet/>
      <dgm:spPr/>
      <dgm:t>
        <a:bodyPr/>
        <a:lstStyle/>
        <a:p>
          <a:endParaRPr lang="pt-BR"/>
        </a:p>
      </dgm:t>
    </dgm:pt>
    <dgm:pt modelId="{8881E054-A0CA-4670-BBE5-428586C45530}">
      <dgm:prSet custT="1"/>
      <dgm:spPr>
        <a:solidFill>
          <a:srgbClr val="00B0F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Descrição do seu conteúdo ou finalidade</a:t>
          </a:r>
        </a:p>
      </dgm:t>
    </dgm:pt>
    <dgm:pt modelId="{2549037B-683C-48BD-9CD0-3090FF9760AB}" type="parTrans" cxnId="{F1387266-DC7F-43D4-8D8E-551F6C3856F1}">
      <dgm:prSet/>
      <dgm:spPr/>
      <dgm:t>
        <a:bodyPr/>
        <a:lstStyle/>
        <a:p>
          <a:endParaRPr lang="pt-BR"/>
        </a:p>
      </dgm:t>
    </dgm:pt>
    <dgm:pt modelId="{0499799B-48AF-4A00-B96C-37EDEF56CE18}" type="sibTrans" cxnId="{F1387266-DC7F-43D4-8D8E-551F6C3856F1}">
      <dgm:prSet/>
      <dgm:spPr/>
      <dgm:t>
        <a:bodyPr/>
        <a:lstStyle/>
        <a:p>
          <a:endParaRPr lang="pt-BR"/>
        </a:p>
      </dgm:t>
    </dgm:pt>
    <dgm:pt modelId="{B1B92EC4-164B-4021-91AD-330AF5E71B47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Codificação</a:t>
          </a:r>
        </a:p>
      </dgm:t>
    </dgm:pt>
    <dgm:pt modelId="{EB52B054-907F-4F3D-8302-52E4A965856C}" type="parTrans" cxnId="{C5706201-1C52-4A26-8863-3E96357EAE26}">
      <dgm:prSet/>
      <dgm:spPr/>
      <dgm:t>
        <a:bodyPr/>
        <a:lstStyle/>
        <a:p>
          <a:endParaRPr lang="pt-BR"/>
        </a:p>
      </dgm:t>
    </dgm:pt>
    <dgm:pt modelId="{B77F064D-7011-4BDE-AF09-4245EAE02835}" type="sibTrans" cxnId="{C5706201-1C52-4A26-8863-3E96357EAE26}">
      <dgm:prSet/>
      <dgm:spPr/>
      <dgm:t>
        <a:bodyPr/>
        <a:lstStyle/>
        <a:p>
          <a:endParaRPr lang="pt-BR"/>
        </a:p>
      </dgm:t>
    </dgm:pt>
    <dgm:pt modelId="{0F51DFB5-22F2-4276-A328-DF4AB77E19D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gm:t>
    </dgm:pt>
    <dgm:pt modelId="{BC945868-9C72-4BDC-B79D-D3BC695CC288}" type="parTrans" cxnId="{49A63F41-09F6-48B8-9A86-8DC38F8A8ADD}">
      <dgm:prSet/>
      <dgm:spPr/>
      <dgm:t>
        <a:bodyPr/>
        <a:lstStyle/>
        <a:p>
          <a:endParaRPr lang="pt-BR"/>
        </a:p>
      </dgm:t>
    </dgm:pt>
    <dgm:pt modelId="{26B42EF7-A912-470A-85D7-D226E496F87F}" type="sibTrans" cxnId="{49A63F41-09F6-48B8-9A86-8DC38F8A8ADD}">
      <dgm:prSet/>
      <dgm:spPr/>
      <dgm:t>
        <a:bodyPr/>
        <a:lstStyle/>
        <a:p>
          <a:endParaRPr lang="pt-BR"/>
        </a:p>
      </dgm:t>
    </dgm:pt>
    <dgm:pt modelId="{BF21A67F-17EA-41CA-8A40-C13281D90529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Uniformes em tamanho e aparência</a:t>
          </a:r>
        </a:p>
      </dgm:t>
    </dgm:pt>
    <dgm:pt modelId="{30EB9E7B-E5E4-4E65-BA8C-1D2BF75BCC6D}" type="parTrans" cxnId="{056752D8-1E98-40A4-8503-A62FC9CA38DD}">
      <dgm:prSet/>
      <dgm:spPr/>
      <dgm:t>
        <a:bodyPr/>
        <a:lstStyle/>
        <a:p>
          <a:endParaRPr lang="pt-BR"/>
        </a:p>
      </dgm:t>
    </dgm:pt>
    <dgm:pt modelId="{7DCD0FD0-3E65-456D-A635-7F2C1EC12E31}" type="sibTrans" cxnId="{056752D8-1E98-40A4-8503-A62FC9CA38DD}">
      <dgm:prSet/>
      <dgm:spPr/>
      <dgm:t>
        <a:bodyPr/>
        <a:lstStyle/>
        <a:p>
          <a:endParaRPr lang="pt-BR"/>
        </a:p>
      </dgm:t>
    </dgm:pt>
    <dgm:pt modelId="{9A6EEEC2-CC4A-4AEC-B060-9BD1F7EDC027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Econômicos</a:t>
          </a:r>
        </a:p>
      </dgm:t>
    </dgm:pt>
    <dgm:pt modelId="{FD4D05AF-9ED2-4662-8C30-2A825DB50D90}" type="parTrans" cxnId="{E2837539-BD40-446F-8DF3-3181065C0BCB}">
      <dgm:prSet/>
      <dgm:spPr/>
      <dgm:t>
        <a:bodyPr/>
        <a:lstStyle/>
        <a:p>
          <a:endParaRPr lang="pt-BR"/>
        </a:p>
      </dgm:t>
    </dgm:pt>
    <dgm:pt modelId="{CC3A61C5-32FA-4C86-A617-59697ECDAEED}" type="sibTrans" cxnId="{E2837539-BD40-446F-8DF3-3181065C0BCB}">
      <dgm:prSet/>
      <dgm:spPr/>
      <dgm:t>
        <a:bodyPr/>
        <a:lstStyle/>
        <a:p>
          <a:endParaRPr lang="pt-BR"/>
        </a:p>
      </dgm:t>
    </dgm:pt>
    <dgm:pt modelId="{AD284B61-6D6E-4EEB-94BB-37FEA2CF07F3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Limpos, claros, concisos e completos </a:t>
          </a:r>
        </a:p>
      </dgm:t>
    </dgm:pt>
    <dgm:pt modelId="{5C448DC4-0851-4308-A905-9F67D6150ACA}" type="parTrans" cxnId="{13CB14FD-A7BD-4728-8EAD-5A6B7EEBD69B}">
      <dgm:prSet/>
      <dgm:spPr/>
      <dgm:t>
        <a:bodyPr/>
        <a:lstStyle/>
        <a:p>
          <a:endParaRPr lang="pt-BR"/>
        </a:p>
      </dgm:t>
    </dgm:pt>
    <dgm:pt modelId="{7DBC38A2-FD40-47F8-8AF9-F4A1F33AD1C5}" type="sibTrans" cxnId="{13CB14FD-A7BD-4728-8EAD-5A6B7EEBD69B}">
      <dgm:prSet/>
      <dgm:spPr/>
      <dgm:t>
        <a:bodyPr/>
        <a:lstStyle/>
        <a:p>
          <a:endParaRPr lang="pt-BR"/>
        </a:p>
      </dgm:t>
    </dgm:pt>
    <dgm:pt modelId="{E3D8D036-13AE-4538-BC4A-C6A6D3D1C096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Limitados aos assuntos relevantes e significativos</a:t>
          </a:r>
        </a:p>
      </dgm:t>
    </dgm:pt>
    <dgm:pt modelId="{8E783B7F-D70A-4F92-A28F-4A4B13A35C77}" type="parTrans" cxnId="{24E67773-6A09-4DE0-923E-D6D5FC915B09}">
      <dgm:prSet/>
      <dgm:spPr/>
      <dgm:t>
        <a:bodyPr/>
        <a:lstStyle/>
        <a:p>
          <a:endParaRPr lang="pt-BR"/>
        </a:p>
      </dgm:t>
    </dgm:pt>
    <dgm:pt modelId="{CCA8D9AA-A30D-48DD-B10A-9493E1BCB49E}" type="sibTrans" cxnId="{24E67773-6A09-4DE0-923E-D6D5FC915B09}">
      <dgm:prSet/>
      <dgm:spPr/>
      <dgm:t>
        <a:bodyPr/>
        <a:lstStyle/>
        <a:p>
          <a:endParaRPr lang="pt-BR"/>
        </a:p>
      </dgm:t>
    </dgm:pt>
    <dgm:pt modelId="{9F660AC2-AA52-4270-8108-D2DF56CA429A}" type="pres">
      <dgm:prSet presAssocID="{E2F40A08-CCFC-4E1B-B610-5B88B03A12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2EBD5-A6F3-4221-B32F-9F7F7A032E31}" type="pres">
      <dgm:prSet presAssocID="{A697E6FD-7589-4FDE-808D-76E11AC01AA5}" presName="centerShape" presStyleLbl="node0" presStyleIdx="0" presStyleCnt="1" custScaleX="190242" custScaleY="195016"/>
      <dgm:spPr/>
    </dgm:pt>
    <dgm:pt modelId="{FA7F9ED7-42AD-4291-93F7-278601D5F919}" type="pres">
      <dgm:prSet presAssocID="{A0E95311-7BB1-4C8D-A0C6-C4462F537C90}" presName="Name9" presStyleLbl="parChTrans1D2" presStyleIdx="0" presStyleCnt="11"/>
      <dgm:spPr/>
    </dgm:pt>
    <dgm:pt modelId="{DB128C45-6537-4A9F-A7A8-5B651EA0869F}" type="pres">
      <dgm:prSet presAssocID="{A0E95311-7BB1-4C8D-A0C6-C4462F537C90}" presName="connTx" presStyleLbl="parChTrans1D2" presStyleIdx="0" presStyleCnt="11"/>
      <dgm:spPr/>
    </dgm:pt>
    <dgm:pt modelId="{AF1B43E3-CE2E-4EF5-B9ED-7452866D14B7}" type="pres">
      <dgm:prSet presAssocID="{1039D8D8-835B-4559-B33C-461B9DAC6C46}" presName="node" presStyleLbl="node1" presStyleIdx="0" presStyleCnt="11">
        <dgm:presLayoutVars>
          <dgm:bulletEnabled val="1"/>
        </dgm:presLayoutVars>
      </dgm:prSet>
      <dgm:spPr/>
    </dgm:pt>
    <dgm:pt modelId="{81127B06-0CC4-44AD-9FF6-3578AE2185E9}" type="pres">
      <dgm:prSet presAssocID="{86873E3A-05FA-4751-9297-F823632F8584}" presName="Name9" presStyleLbl="parChTrans1D2" presStyleIdx="1" presStyleCnt="11"/>
      <dgm:spPr/>
    </dgm:pt>
    <dgm:pt modelId="{E3F8CABA-2476-4100-9E93-BCF7C8E8B2B8}" type="pres">
      <dgm:prSet presAssocID="{86873E3A-05FA-4751-9297-F823632F8584}" presName="connTx" presStyleLbl="parChTrans1D2" presStyleIdx="1" presStyleCnt="11"/>
      <dgm:spPr/>
    </dgm:pt>
    <dgm:pt modelId="{F31B9722-BCDE-40B4-AC98-ABDCFE8C0E1B}" type="pres">
      <dgm:prSet presAssocID="{12DC99B5-4E6A-4DEC-AE57-34D53246EF53}" presName="node" presStyleLbl="node1" presStyleIdx="1" presStyleCnt="11">
        <dgm:presLayoutVars>
          <dgm:bulletEnabled val="1"/>
        </dgm:presLayoutVars>
      </dgm:prSet>
      <dgm:spPr/>
    </dgm:pt>
    <dgm:pt modelId="{C7BA9441-0F2A-43C0-A9FE-22D1BD1A3047}" type="pres">
      <dgm:prSet presAssocID="{2549037B-683C-48BD-9CD0-3090FF9760AB}" presName="Name9" presStyleLbl="parChTrans1D2" presStyleIdx="2" presStyleCnt="11"/>
      <dgm:spPr/>
    </dgm:pt>
    <dgm:pt modelId="{B2B76407-8DE1-4180-9806-FAB83B700BDE}" type="pres">
      <dgm:prSet presAssocID="{2549037B-683C-48BD-9CD0-3090FF9760AB}" presName="connTx" presStyleLbl="parChTrans1D2" presStyleIdx="2" presStyleCnt="11"/>
      <dgm:spPr/>
    </dgm:pt>
    <dgm:pt modelId="{7A4D8622-40AD-44DF-8D30-D934AB1EBBF8}" type="pres">
      <dgm:prSet presAssocID="{8881E054-A0CA-4670-BBE5-428586C45530}" presName="node" presStyleLbl="node1" presStyleIdx="2" presStyleCnt="11">
        <dgm:presLayoutVars>
          <dgm:bulletEnabled val="1"/>
        </dgm:presLayoutVars>
      </dgm:prSet>
      <dgm:spPr/>
    </dgm:pt>
    <dgm:pt modelId="{6B057D23-2606-41A4-B025-8E14222764E3}" type="pres">
      <dgm:prSet presAssocID="{11718764-F687-47FE-846B-B7E826C03873}" presName="Name9" presStyleLbl="parChTrans1D2" presStyleIdx="3" presStyleCnt="11"/>
      <dgm:spPr/>
    </dgm:pt>
    <dgm:pt modelId="{F7E559C4-7EDB-45F3-8CCE-E8308A5F6638}" type="pres">
      <dgm:prSet presAssocID="{11718764-F687-47FE-846B-B7E826C03873}" presName="connTx" presStyleLbl="parChTrans1D2" presStyleIdx="3" presStyleCnt="11"/>
      <dgm:spPr/>
    </dgm:pt>
    <dgm:pt modelId="{73726C18-CC02-495A-995D-4DDBCB176A56}" type="pres">
      <dgm:prSet presAssocID="{79914A6D-6E66-4FF5-A708-8B8E05A06652}" presName="node" presStyleLbl="node1" presStyleIdx="3" presStyleCnt="11">
        <dgm:presLayoutVars>
          <dgm:bulletEnabled val="1"/>
        </dgm:presLayoutVars>
      </dgm:prSet>
      <dgm:spPr/>
    </dgm:pt>
    <dgm:pt modelId="{393CD104-D699-48DA-B29F-DF65D6F9E8B3}" type="pres">
      <dgm:prSet presAssocID="{EB52B054-907F-4F3D-8302-52E4A965856C}" presName="Name9" presStyleLbl="parChTrans1D2" presStyleIdx="4" presStyleCnt="11"/>
      <dgm:spPr/>
    </dgm:pt>
    <dgm:pt modelId="{06355AB6-1E0B-44FB-A8DF-FFC645713115}" type="pres">
      <dgm:prSet presAssocID="{EB52B054-907F-4F3D-8302-52E4A965856C}" presName="connTx" presStyleLbl="parChTrans1D2" presStyleIdx="4" presStyleCnt="11"/>
      <dgm:spPr/>
    </dgm:pt>
    <dgm:pt modelId="{AE5B7B29-E240-4D84-965A-854639976AF5}" type="pres">
      <dgm:prSet presAssocID="{B1B92EC4-164B-4021-91AD-330AF5E71B47}" presName="node" presStyleLbl="node1" presStyleIdx="4" presStyleCnt="11">
        <dgm:presLayoutVars>
          <dgm:bulletEnabled val="1"/>
        </dgm:presLayoutVars>
      </dgm:prSet>
      <dgm:spPr/>
    </dgm:pt>
    <dgm:pt modelId="{EBA61D9D-C5F1-4F79-8536-2462FA48840B}" type="pres">
      <dgm:prSet presAssocID="{A8E7ACE7-A1E4-4F2B-A729-9D238A82F824}" presName="Name9" presStyleLbl="parChTrans1D2" presStyleIdx="5" presStyleCnt="11"/>
      <dgm:spPr/>
    </dgm:pt>
    <dgm:pt modelId="{20C66170-872E-4716-8F76-994AFAC28A43}" type="pres">
      <dgm:prSet presAssocID="{A8E7ACE7-A1E4-4F2B-A729-9D238A82F824}" presName="connTx" presStyleLbl="parChTrans1D2" presStyleIdx="5" presStyleCnt="11"/>
      <dgm:spPr/>
    </dgm:pt>
    <dgm:pt modelId="{B1D00330-A4B3-4FF9-9886-EEE02AD711BB}" type="pres">
      <dgm:prSet presAssocID="{8384666C-B049-4E74-924E-8C066458286A}" presName="node" presStyleLbl="node1" presStyleIdx="5" presStyleCnt="11">
        <dgm:presLayoutVars>
          <dgm:bulletEnabled val="1"/>
        </dgm:presLayoutVars>
      </dgm:prSet>
      <dgm:spPr/>
    </dgm:pt>
    <dgm:pt modelId="{20ECCFD8-5344-46E0-B6C2-CFAB5E1DD16E}" type="pres">
      <dgm:prSet presAssocID="{BC945868-9C72-4BDC-B79D-D3BC695CC288}" presName="Name9" presStyleLbl="parChTrans1D2" presStyleIdx="6" presStyleCnt="11"/>
      <dgm:spPr/>
    </dgm:pt>
    <dgm:pt modelId="{6DDA68CC-8DDF-4299-A90B-00028D5450F9}" type="pres">
      <dgm:prSet presAssocID="{BC945868-9C72-4BDC-B79D-D3BC695CC288}" presName="connTx" presStyleLbl="parChTrans1D2" presStyleIdx="6" presStyleCnt="11"/>
      <dgm:spPr/>
    </dgm:pt>
    <dgm:pt modelId="{F7B55491-786B-4C26-A1D6-1A9CF54BA51A}" type="pres">
      <dgm:prSet presAssocID="{0F51DFB5-22F2-4276-A328-DF4AB77E19D9}" presName="node" presStyleLbl="node1" presStyleIdx="6" presStyleCnt="11">
        <dgm:presLayoutVars>
          <dgm:bulletEnabled val="1"/>
        </dgm:presLayoutVars>
      </dgm:prSet>
      <dgm:spPr/>
    </dgm:pt>
    <dgm:pt modelId="{9521A1AC-32DA-42A2-B37F-0E075ECCD5A1}" type="pres">
      <dgm:prSet presAssocID="{30EB9E7B-E5E4-4E65-BA8C-1D2BF75BCC6D}" presName="Name9" presStyleLbl="parChTrans1D2" presStyleIdx="7" presStyleCnt="11"/>
      <dgm:spPr/>
    </dgm:pt>
    <dgm:pt modelId="{5EC8F461-68B1-4014-878C-4707D6352EB7}" type="pres">
      <dgm:prSet presAssocID="{30EB9E7B-E5E4-4E65-BA8C-1D2BF75BCC6D}" presName="connTx" presStyleLbl="parChTrans1D2" presStyleIdx="7" presStyleCnt="11"/>
      <dgm:spPr/>
    </dgm:pt>
    <dgm:pt modelId="{4A2FCBFF-7576-47F3-A394-4533EAB10E93}" type="pres">
      <dgm:prSet presAssocID="{BF21A67F-17EA-41CA-8A40-C13281D90529}" presName="node" presStyleLbl="node1" presStyleIdx="7" presStyleCnt="11">
        <dgm:presLayoutVars>
          <dgm:bulletEnabled val="1"/>
        </dgm:presLayoutVars>
      </dgm:prSet>
      <dgm:spPr/>
    </dgm:pt>
    <dgm:pt modelId="{6470E1FD-7943-4637-A119-E0C279474599}" type="pres">
      <dgm:prSet presAssocID="{FD4D05AF-9ED2-4662-8C30-2A825DB50D90}" presName="Name9" presStyleLbl="parChTrans1D2" presStyleIdx="8" presStyleCnt="11"/>
      <dgm:spPr/>
    </dgm:pt>
    <dgm:pt modelId="{B73EAAC5-7D40-4C62-85D3-C72BED18A9B9}" type="pres">
      <dgm:prSet presAssocID="{FD4D05AF-9ED2-4662-8C30-2A825DB50D90}" presName="connTx" presStyleLbl="parChTrans1D2" presStyleIdx="8" presStyleCnt="11"/>
      <dgm:spPr/>
    </dgm:pt>
    <dgm:pt modelId="{3618E796-E0DA-48B8-ADE0-D63004EB9D1E}" type="pres">
      <dgm:prSet presAssocID="{9A6EEEC2-CC4A-4AEC-B060-9BD1F7EDC027}" presName="node" presStyleLbl="node1" presStyleIdx="8" presStyleCnt="11">
        <dgm:presLayoutVars>
          <dgm:bulletEnabled val="1"/>
        </dgm:presLayoutVars>
      </dgm:prSet>
      <dgm:spPr/>
    </dgm:pt>
    <dgm:pt modelId="{D818B2DD-78D1-4288-98A2-F0D931FB0EA2}" type="pres">
      <dgm:prSet presAssocID="{5C448DC4-0851-4308-A905-9F67D6150ACA}" presName="Name9" presStyleLbl="parChTrans1D2" presStyleIdx="9" presStyleCnt="11"/>
      <dgm:spPr/>
    </dgm:pt>
    <dgm:pt modelId="{9B31FAAC-34EC-43DC-9DB0-885226F6E6FA}" type="pres">
      <dgm:prSet presAssocID="{5C448DC4-0851-4308-A905-9F67D6150ACA}" presName="connTx" presStyleLbl="parChTrans1D2" presStyleIdx="9" presStyleCnt="11"/>
      <dgm:spPr/>
    </dgm:pt>
    <dgm:pt modelId="{71DDF64F-0C40-41F4-98AF-958C079C5E9A}" type="pres">
      <dgm:prSet presAssocID="{AD284B61-6D6E-4EEB-94BB-37FEA2CF07F3}" presName="node" presStyleLbl="node1" presStyleIdx="9" presStyleCnt="11">
        <dgm:presLayoutVars>
          <dgm:bulletEnabled val="1"/>
        </dgm:presLayoutVars>
      </dgm:prSet>
      <dgm:spPr/>
    </dgm:pt>
    <dgm:pt modelId="{BDEB7838-B66E-4BBC-8190-F380306EE37E}" type="pres">
      <dgm:prSet presAssocID="{8E783B7F-D70A-4F92-A28F-4A4B13A35C77}" presName="Name9" presStyleLbl="parChTrans1D2" presStyleIdx="10" presStyleCnt="11"/>
      <dgm:spPr/>
    </dgm:pt>
    <dgm:pt modelId="{11172A79-5D69-451D-8AC7-9E1F652CD11D}" type="pres">
      <dgm:prSet presAssocID="{8E783B7F-D70A-4F92-A28F-4A4B13A35C77}" presName="connTx" presStyleLbl="parChTrans1D2" presStyleIdx="10" presStyleCnt="11"/>
      <dgm:spPr/>
    </dgm:pt>
    <dgm:pt modelId="{14D0CE9F-BFBD-4D2C-9BC7-561B24F79C70}" type="pres">
      <dgm:prSet presAssocID="{E3D8D036-13AE-4538-BC4A-C6A6D3D1C096}" presName="node" presStyleLbl="node1" presStyleIdx="10" presStyleCnt="11">
        <dgm:presLayoutVars>
          <dgm:bulletEnabled val="1"/>
        </dgm:presLayoutVars>
      </dgm:prSet>
      <dgm:spPr/>
    </dgm:pt>
  </dgm:ptLst>
  <dgm:cxnLst>
    <dgm:cxn modelId="{F1387266-DC7F-43D4-8D8E-551F6C3856F1}" srcId="{A697E6FD-7589-4FDE-808D-76E11AC01AA5}" destId="{8881E054-A0CA-4670-BBE5-428586C45530}" srcOrd="2" destOrd="0" parTransId="{2549037B-683C-48BD-9CD0-3090FF9760AB}" sibTransId="{0499799B-48AF-4A00-B96C-37EDEF56CE18}"/>
    <dgm:cxn modelId="{F7B167D7-1E4A-49B2-A0E7-7D437ED210E5}" type="presOf" srcId="{8881E054-A0CA-4670-BBE5-428586C45530}" destId="{7A4D8622-40AD-44DF-8D30-D934AB1EBBF8}" srcOrd="0" destOrd="0" presId="urn:microsoft.com/office/officeart/2005/8/layout/radial1"/>
    <dgm:cxn modelId="{49A63F41-09F6-48B8-9A86-8DC38F8A8ADD}" srcId="{A697E6FD-7589-4FDE-808D-76E11AC01AA5}" destId="{0F51DFB5-22F2-4276-A328-DF4AB77E19D9}" srcOrd="6" destOrd="0" parTransId="{BC945868-9C72-4BDC-B79D-D3BC695CC288}" sibTransId="{26B42EF7-A912-470A-85D7-D226E496F87F}"/>
    <dgm:cxn modelId="{75837AFF-E2D4-431C-8D58-DA7059831085}" type="presOf" srcId="{86873E3A-05FA-4751-9297-F823632F8584}" destId="{E3F8CABA-2476-4100-9E93-BCF7C8E8B2B8}" srcOrd="1" destOrd="0" presId="urn:microsoft.com/office/officeart/2005/8/layout/radial1"/>
    <dgm:cxn modelId="{E2837539-BD40-446F-8DF3-3181065C0BCB}" srcId="{A697E6FD-7589-4FDE-808D-76E11AC01AA5}" destId="{9A6EEEC2-CC4A-4AEC-B060-9BD1F7EDC027}" srcOrd="8" destOrd="0" parTransId="{FD4D05AF-9ED2-4662-8C30-2A825DB50D90}" sibTransId="{CC3A61C5-32FA-4C86-A617-59697ECDAEED}"/>
    <dgm:cxn modelId="{EAB8F370-1A8D-405F-BB47-AAF334F7D1A6}" srcId="{E2F40A08-CCFC-4E1B-B610-5B88B03A12BF}" destId="{A697E6FD-7589-4FDE-808D-76E11AC01AA5}" srcOrd="0" destOrd="0" parTransId="{8AE666C1-A576-40C3-92E5-2E11389B8819}" sibTransId="{D2594CF9-E62E-46AD-9854-7F9B13F696D3}"/>
    <dgm:cxn modelId="{5146F82B-4615-4B6F-B813-46D3E5DB3BE4}" type="presOf" srcId="{A8E7ACE7-A1E4-4F2B-A729-9D238A82F824}" destId="{20C66170-872E-4716-8F76-994AFAC28A43}" srcOrd="1" destOrd="0" presId="urn:microsoft.com/office/officeart/2005/8/layout/radial1"/>
    <dgm:cxn modelId="{3ED94BB4-9E7D-4DB3-A7F3-A2A70F7D91DA}" type="presOf" srcId="{A697E6FD-7589-4FDE-808D-76E11AC01AA5}" destId="{0892EBD5-A6F3-4221-B32F-9F7F7A032E31}" srcOrd="0" destOrd="0" presId="urn:microsoft.com/office/officeart/2005/8/layout/radial1"/>
    <dgm:cxn modelId="{93CFED05-C684-4C90-AC3E-6C587150D7C8}" type="presOf" srcId="{5C448DC4-0851-4308-A905-9F67D6150ACA}" destId="{D818B2DD-78D1-4288-98A2-F0D931FB0EA2}" srcOrd="0" destOrd="0" presId="urn:microsoft.com/office/officeart/2005/8/layout/radial1"/>
    <dgm:cxn modelId="{4BE43CCF-9F69-42EC-A099-884B8935574F}" type="presOf" srcId="{11718764-F687-47FE-846B-B7E826C03873}" destId="{F7E559C4-7EDB-45F3-8CCE-E8308A5F6638}" srcOrd="1" destOrd="0" presId="urn:microsoft.com/office/officeart/2005/8/layout/radial1"/>
    <dgm:cxn modelId="{4CC195AB-7885-453A-8FB4-34CD2187399D}" type="presOf" srcId="{E2F40A08-CCFC-4E1B-B610-5B88B03A12BF}" destId="{9F660AC2-AA52-4270-8108-D2DF56CA429A}" srcOrd="0" destOrd="0" presId="urn:microsoft.com/office/officeart/2005/8/layout/radial1"/>
    <dgm:cxn modelId="{C5D7CA25-BEF9-4E23-B9CE-FAF4310DAF8F}" type="presOf" srcId="{2549037B-683C-48BD-9CD0-3090FF9760AB}" destId="{B2B76407-8DE1-4180-9806-FAB83B700BDE}" srcOrd="1" destOrd="0" presId="urn:microsoft.com/office/officeart/2005/8/layout/radial1"/>
    <dgm:cxn modelId="{8D20D27F-47E6-4075-8E44-B89ABC006813}" type="presOf" srcId="{12DC99B5-4E6A-4DEC-AE57-34D53246EF53}" destId="{F31B9722-BCDE-40B4-AC98-ABDCFE8C0E1B}" srcOrd="0" destOrd="0" presId="urn:microsoft.com/office/officeart/2005/8/layout/radial1"/>
    <dgm:cxn modelId="{B9F833A9-491A-4BEA-937B-4E8AE6CFECD9}" type="presOf" srcId="{8E783B7F-D70A-4F92-A28F-4A4B13A35C77}" destId="{11172A79-5D69-451D-8AC7-9E1F652CD11D}" srcOrd="1" destOrd="0" presId="urn:microsoft.com/office/officeart/2005/8/layout/radial1"/>
    <dgm:cxn modelId="{570391DC-E7E5-4A9E-8ADA-CC1095D0E59E}" type="presOf" srcId="{FD4D05AF-9ED2-4662-8C30-2A825DB50D90}" destId="{6470E1FD-7943-4637-A119-E0C279474599}" srcOrd="0" destOrd="0" presId="urn:microsoft.com/office/officeart/2005/8/layout/radial1"/>
    <dgm:cxn modelId="{BEB77C32-FF83-48EC-84A7-085A0AA9E1AA}" type="presOf" srcId="{FD4D05AF-9ED2-4662-8C30-2A825DB50D90}" destId="{B73EAAC5-7D40-4C62-85D3-C72BED18A9B9}" srcOrd="1" destOrd="0" presId="urn:microsoft.com/office/officeart/2005/8/layout/radial1"/>
    <dgm:cxn modelId="{1149D8D3-C555-41AE-B015-1BAB9477138C}" type="presOf" srcId="{30EB9E7B-E5E4-4E65-BA8C-1D2BF75BCC6D}" destId="{9521A1AC-32DA-42A2-B37F-0E075ECCD5A1}" srcOrd="0" destOrd="0" presId="urn:microsoft.com/office/officeart/2005/8/layout/radial1"/>
    <dgm:cxn modelId="{E3C4F532-B474-4648-B91D-795628629D5A}" type="presOf" srcId="{A8E7ACE7-A1E4-4F2B-A729-9D238A82F824}" destId="{EBA61D9D-C5F1-4F79-8536-2462FA48840B}" srcOrd="0" destOrd="0" presId="urn:microsoft.com/office/officeart/2005/8/layout/radial1"/>
    <dgm:cxn modelId="{603DBFE7-BBE8-4907-85E4-90012DEA2C46}" type="presOf" srcId="{EB52B054-907F-4F3D-8302-52E4A965856C}" destId="{393CD104-D699-48DA-B29F-DF65D6F9E8B3}" srcOrd="0" destOrd="0" presId="urn:microsoft.com/office/officeart/2005/8/layout/radial1"/>
    <dgm:cxn modelId="{6ABFB1FE-84E3-4A79-B04E-A189BE00011D}" type="presOf" srcId="{BC945868-9C72-4BDC-B79D-D3BC695CC288}" destId="{6DDA68CC-8DDF-4299-A90B-00028D5450F9}" srcOrd="1" destOrd="0" presId="urn:microsoft.com/office/officeart/2005/8/layout/radial1"/>
    <dgm:cxn modelId="{01111A97-FC2E-4DE6-9CD6-51976AD84317}" type="presOf" srcId="{0F51DFB5-22F2-4276-A328-DF4AB77E19D9}" destId="{F7B55491-786B-4C26-A1D6-1A9CF54BA51A}" srcOrd="0" destOrd="0" presId="urn:microsoft.com/office/officeart/2005/8/layout/radial1"/>
    <dgm:cxn modelId="{056752D8-1E98-40A4-8503-A62FC9CA38DD}" srcId="{A697E6FD-7589-4FDE-808D-76E11AC01AA5}" destId="{BF21A67F-17EA-41CA-8A40-C13281D90529}" srcOrd="7" destOrd="0" parTransId="{30EB9E7B-E5E4-4E65-BA8C-1D2BF75BCC6D}" sibTransId="{7DCD0FD0-3E65-456D-A635-7F2C1EC12E31}"/>
    <dgm:cxn modelId="{24E67773-6A09-4DE0-923E-D6D5FC915B09}" srcId="{A697E6FD-7589-4FDE-808D-76E11AC01AA5}" destId="{E3D8D036-13AE-4538-BC4A-C6A6D3D1C096}" srcOrd="10" destOrd="0" parTransId="{8E783B7F-D70A-4F92-A28F-4A4B13A35C77}" sibTransId="{CCA8D9AA-A30D-48DD-B10A-9493E1BCB49E}"/>
    <dgm:cxn modelId="{C56F6192-2A37-4780-8A20-D960104BD722}" type="presOf" srcId="{A0E95311-7BB1-4C8D-A0C6-C4462F537C90}" destId="{DB128C45-6537-4A9F-A7A8-5B651EA0869F}" srcOrd="1" destOrd="0" presId="urn:microsoft.com/office/officeart/2005/8/layout/radial1"/>
    <dgm:cxn modelId="{B595402F-CCBB-4E5D-AC36-5D625CCAE83A}" type="presOf" srcId="{8384666C-B049-4E74-924E-8C066458286A}" destId="{B1D00330-A4B3-4FF9-9886-EEE02AD711BB}" srcOrd="0" destOrd="0" presId="urn:microsoft.com/office/officeart/2005/8/layout/radial1"/>
    <dgm:cxn modelId="{C4F7F544-3945-4F23-A81A-2AB92BBCEEFA}" type="presOf" srcId="{AD284B61-6D6E-4EEB-94BB-37FEA2CF07F3}" destId="{71DDF64F-0C40-41F4-98AF-958C079C5E9A}" srcOrd="0" destOrd="0" presId="urn:microsoft.com/office/officeart/2005/8/layout/radial1"/>
    <dgm:cxn modelId="{1B72596E-554D-4489-91A7-39C50BD29B2F}" type="presOf" srcId="{B1B92EC4-164B-4021-91AD-330AF5E71B47}" destId="{AE5B7B29-E240-4D84-965A-854639976AF5}" srcOrd="0" destOrd="0" presId="urn:microsoft.com/office/officeart/2005/8/layout/radial1"/>
    <dgm:cxn modelId="{3F78345C-5956-49F8-B481-939EEB3EF751}" type="presOf" srcId="{9A6EEEC2-CC4A-4AEC-B060-9BD1F7EDC027}" destId="{3618E796-E0DA-48B8-ADE0-D63004EB9D1E}" srcOrd="0" destOrd="0" presId="urn:microsoft.com/office/officeart/2005/8/layout/radial1"/>
    <dgm:cxn modelId="{01E74C6C-CA0A-41AC-B523-F069652CDA1C}" srcId="{A697E6FD-7589-4FDE-808D-76E11AC01AA5}" destId="{12DC99B5-4E6A-4DEC-AE57-34D53246EF53}" srcOrd="1" destOrd="0" parTransId="{86873E3A-05FA-4751-9297-F823632F8584}" sibTransId="{A0044506-E673-412F-B3EF-ACAB83DAD150}"/>
    <dgm:cxn modelId="{7A87091B-5CFA-43EA-B74A-B2C94C9A8E9C}" type="presOf" srcId="{79914A6D-6E66-4FF5-A708-8B8E05A06652}" destId="{73726C18-CC02-495A-995D-4DDBCB176A56}" srcOrd="0" destOrd="0" presId="urn:microsoft.com/office/officeart/2005/8/layout/radial1"/>
    <dgm:cxn modelId="{BC3EB64C-4D34-433F-9EB0-B1231502E951}" type="presOf" srcId="{BC945868-9C72-4BDC-B79D-D3BC695CC288}" destId="{20ECCFD8-5344-46E0-B6C2-CFAB5E1DD16E}" srcOrd="0" destOrd="0" presId="urn:microsoft.com/office/officeart/2005/8/layout/radial1"/>
    <dgm:cxn modelId="{B887E095-F8D7-467B-91F8-7B99812A6636}" type="presOf" srcId="{86873E3A-05FA-4751-9297-F823632F8584}" destId="{81127B06-0CC4-44AD-9FF6-3578AE2185E9}" srcOrd="0" destOrd="0" presId="urn:microsoft.com/office/officeart/2005/8/layout/radial1"/>
    <dgm:cxn modelId="{F49F7145-CC8D-4DA6-A856-75737F30EE23}" type="presOf" srcId="{A0E95311-7BB1-4C8D-A0C6-C4462F537C90}" destId="{FA7F9ED7-42AD-4291-93F7-278601D5F919}" srcOrd="0" destOrd="0" presId="urn:microsoft.com/office/officeart/2005/8/layout/radial1"/>
    <dgm:cxn modelId="{13CB14FD-A7BD-4728-8EAD-5A6B7EEBD69B}" srcId="{A697E6FD-7589-4FDE-808D-76E11AC01AA5}" destId="{AD284B61-6D6E-4EEB-94BB-37FEA2CF07F3}" srcOrd="9" destOrd="0" parTransId="{5C448DC4-0851-4308-A905-9F67D6150ACA}" sibTransId="{7DBC38A2-FD40-47F8-8AF9-F4A1F33AD1C5}"/>
    <dgm:cxn modelId="{3176EC3D-E44E-4A8F-9D9B-014B1C673ECF}" type="presOf" srcId="{8E783B7F-D70A-4F92-A28F-4A4B13A35C77}" destId="{BDEB7838-B66E-4BBC-8190-F380306EE37E}" srcOrd="0" destOrd="0" presId="urn:microsoft.com/office/officeart/2005/8/layout/radial1"/>
    <dgm:cxn modelId="{1FAFEAE1-028D-4DA5-8FB7-286E78EB5AE7}" type="presOf" srcId="{E3D8D036-13AE-4538-BC4A-C6A6D3D1C096}" destId="{14D0CE9F-BFBD-4D2C-9BC7-561B24F79C70}" srcOrd="0" destOrd="0" presId="urn:microsoft.com/office/officeart/2005/8/layout/radial1"/>
    <dgm:cxn modelId="{52DAA2A1-97BE-4AB3-9EB5-DF0E8E7E1C35}" srcId="{A697E6FD-7589-4FDE-808D-76E11AC01AA5}" destId="{1039D8D8-835B-4559-B33C-461B9DAC6C46}" srcOrd="0" destOrd="0" parTransId="{A0E95311-7BB1-4C8D-A0C6-C4462F537C90}" sibTransId="{64699F55-3944-4E4E-AC86-6F52A325411F}"/>
    <dgm:cxn modelId="{3635201C-B405-4F00-BE8D-C8D09BA95A11}" type="presOf" srcId="{30EB9E7B-E5E4-4E65-BA8C-1D2BF75BCC6D}" destId="{5EC8F461-68B1-4014-878C-4707D6352EB7}" srcOrd="1" destOrd="0" presId="urn:microsoft.com/office/officeart/2005/8/layout/radial1"/>
    <dgm:cxn modelId="{1B5B5A10-9D93-471E-9F5B-2D1BE9D036A1}" type="presOf" srcId="{BF21A67F-17EA-41CA-8A40-C13281D90529}" destId="{4A2FCBFF-7576-47F3-A394-4533EAB10E93}" srcOrd="0" destOrd="0" presId="urn:microsoft.com/office/officeart/2005/8/layout/radial1"/>
    <dgm:cxn modelId="{57652DF6-75D6-4E66-A678-95CDF4ADF068}" srcId="{A697E6FD-7589-4FDE-808D-76E11AC01AA5}" destId="{8384666C-B049-4E74-924E-8C066458286A}" srcOrd="5" destOrd="0" parTransId="{A8E7ACE7-A1E4-4F2B-A729-9D238A82F824}" sibTransId="{CDE86D80-6376-43BB-AD78-D57AB46CFC8A}"/>
    <dgm:cxn modelId="{68A8D849-7333-44AC-8EC5-2F4727CD1CC3}" type="presOf" srcId="{1039D8D8-835B-4559-B33C-461B9DAC6C46}" destId="{AF1B43E3-CE2E-4EF5-B9ED-7452866D14B7}" srcOrd="0" destOrd="0" presId="urn:microsoft.com/office/officeart/2005/8/layout/radial1"/>
    <dgm:cxn modelId="{3CE7A07B-1085-4885-9DA7-E85E540BB5D7}" type="presOf" srcId="{11718764-F687-47FE-846B-B7E826C03873}" destId="{6B057D23-2606-41A4-B025-8E14222764E3}" srcOrd="0" destOrd="0" presId="urn:microsoft.com/office/officeart/2005/8/layout/radial1"/>
    <dgm:cxn modelId="{C5706201-1C52-4A26-8863-3E96357EAE26}" srcId="{A697E6FD-7589-4FDE-808D-76E11AC01AA5}" destId="{B1B92EC4-164B-4021-91AD-330AF5E71B47}" srcOrd="4" destOrd="0" parTransId="{EB52B054-907F-4F3D-8302-52E4A965856C}" sibTransId="{B77F064D-7011-4BDE-AF09-4245EAE02835}"/>
    <dgm:cxn modelId="{59F8E420-2930-43EE-8AC5-0ED7AA389724}" type="presOf" srcId="{EB52B054-907F-4F3D-8302-52E4A965856C}" destId="{06355AB6-1E0B-44FB-A8DF-FFC645713115}" srcOrd="1" destOrd="0" presId="urn:microsoft.com/office/officeart/2005/8/layout/radial1"/>
    <dgm:cxn modelId="{E69E619F-3225-403E-ADD1-18CF3C1EBDDF}" type="presOf" srcId="{5C448DC4-0851-4308-A905-9F67D6150ACA}" destId="{9B31FAAC-34EC-43DC-9DB0-885226F6E6FA}" srcOrd="1" destOrd="0" presId="urn:microsoft.com/office/officeart/2005/8/layout/radial1"/>
    <dgm:cxn modelId="{843F7C28-82F8-471A-8355-8039B6362F9D}" type="presOf" srcId="{2549037B-683C-48BD-9CD0-3090FF9760AB}" destId="{C7BA9441-0F2A-43C0-A9FE-22D1BD1A3047}" srcOrd="0" destOrd="0" presId="urn:microsoft.com/office/officeart/2005/8/layout/radial1"/>
    <dgm:cxn modelId="{E1FB13D4-98C0-4533-9FDA-BAEF052B1AE9}" srcId="{A697E6FD-7589-4FDE-808D-76E11AC01AA5}" destId="{79914A6D-6E66-4FF5-A708-8B8E05A06652}" srcOrd="3" destOrd="0" parTransId="{11718764-F687-47FE-846B-B7E826C03873}" sibTransId="{D59BCDF8-2147-4ED8-91DF-EED07B32DF92}"/>
    <dgm:cxn modelId="{5473C4AC-B4BF-4518-82D9-A62B66060969}" type="presParOf" srcId="{9F660AC2-AA52-4270-8108-D2DF56CA429A}" destId="{0892EBD5-A6F3-4221-B32F-9F7F7A032E31}" srcOrd="0" destOrd="0" presId="urn:microsoft.com/office/officeart/2005/8/layout/radial1"/>
    <dgm:cxn modelId="{7CC84523-D850-48F2-B669-950E6B83140D}" type="presParOf" srcId="{9F660AC2-AA52-4270-8108-D2DF56CA429A}" destId="{FA7F9ED7-42AD-4291-93F7-278601D5F919}" srcOrd="1" destOrd="0" presId="urn:microsoft.com/office/officeart/2005/8/layout/radial1"/>
    <dgm:cxn modelId="{7848B976-EE48-48F4-B86C-3E6ED9BEB9F6}" type="presParOf" srcId="{FA7F9ED7-42AD-4291-93F7-278601D5F919}" destId="{DB128C45-6537-4A9F-A7A8-5B651EA0869F}" srcOrd="0" destOrd="0" presId="urn:microsoft.com/office/officeart/2005/8/layout/radial1"/>
    <dgm:cxn modelId="{2330B1AE-08AA-438B-BC89-F1FD8AC8C9D6}" type="presParOf" srcId="{9F660AC2-AA52-4270-8108-D2DF56CA429A}" destId="{AF1B43E3-CE2E-4EF5-B9ED-7452866D14B7}" srcOrd="2" destOrd="0" presId="urn:microsoft.com/office/officeart/2005/8/layout/radial1"/>
    <dgm:cxn modelId="{56B74467-3522-416D-A945-6DA143E60BDC}" type="presParOf" srcId="{9F660AC2-AA52-4270-8108-D2DF56CA429A}" destId="{81127B06-0CC4-44AD-9FF6-3578AE2185E9}" srcOrd="3" destOrd="0" presId="urn:microsoft.com/office/officeart/2005/8/layout/radial1"/>
    <dgm:cxn modelId="{3D6763D1-252B-4EF7-B4DD-BAF56C950F5E}" type="presParOf" srcId="{81127B06-0CC4-44AD-9FF6-3578AE2185E9}" destId="{E3F8CABA-2476-4100-9E93-BCF7C8E8B2B8}" srcOrd="0" destOrd="0" presId="urn:microsoft.com/office/officeart/2005/8/layout/radial1"/>
    <dgm:cxn modelId="{491A1EB1-55D2-41BB-9A84-186468BB02DF}" type="presParOf" srcId="{9F660AC2-AA52-4270-8108-D2DF56CA429A}" destId="{F31B9722-BCDE-40B4-AC98-ABDCFE8C0E1B}" srcOrd="4" destOrd="0" presId="urn:microsoft.com/office/officeart/2005/8/layout/radial1"/>
    <dgm:cxn modelId="{5C20E1CF-98A9-400E-AE1D-0FA7BCE4B215}" type="presParOf" srcId="{9F660AC2-AA52-4270-8108-D2DF56CA429A}" destId="{C7BA9441-0F2A-43C0-A9FE-22D1BD1A3047}" srcOrd="5" destOrd="0" presId="urn:microsoft.com/office/officeart/2005/8/layout/radial1"/>
    <dgm:cxn modelId="{1735BB69-3FB1-4DAE-B8E4-8325B04803EF}" type="presParOf" srcId="{C7BA9441-0F2A-43C0-A9FE-22D1BD1A3047}" destId="{B2B76407-8DE1-4180-9806-FAB83B700BDE}" srcOrd="0" destOrd="0" presId="urn:microsoft.com/office/officeart/2005/8/layout/radial1"/>
    <dgm:cxn modelId="{C033FFA1-4F13-4FF3-8233-05E9053567CF}" type="presParOf" srcId="{9F660AC2-AA52-4270-8108-D2DF56CA429A}" destId="{7A4D8622-40AD-44DF-8D30-D934AB1EBBF8}" srcOrd="6" destOrd="0" presId="urn:microsoft.com/office/officeart/2005/8/layout/radial1"/>
    <dgm:cxn modelId="{0B58BBDD-1562-4D8E-8906-5EABFE9CD9F2}" type="presParOf" srcId="{9F660AC2-AA52-4270-8108-D2DF56CA429A}" destId="{6B057D23-2606-41A4-B025-8E14222764E3}" srcOrd="7" destOrd="0" presId="urn:microsoft.com/office/officeart/2005/8/layout/radial1"/>
    <dgm:cxn modelId="{5E6B0A1C-02C8-4D64-B7DE-9D101A0652FE}" type="presParOf" srcId="{6B057D23-2606-41A4-B025-8E14222764E3}" destId="{F7E559C4-7EDB-45F3-8CCE-E8308A5F6638}" srcOrd="0" destOrd="0" presId="urn:microsoft.com/office/officeart/2005/8/layout/radial1"/>
    <dgm:cxn modelId="{5888DCF3-8656-49A0-8251-324F9F703906}" type="presParOf" srcId="{9F660AC2-AA52-4270-8108-D2DF56CA429A}" destId="{73726C18-CC02-495A-995D-4DDBCB176A56}" srcOrd="8" destOrd="0" presId="urn:microsoft.com/office/officeart/2005/8/layout/radial1"/>
    <dgm:cxn modelId="{B9106536-C149-42B5-B1F2-A89F4A042B1A}" type="presParOf" srcId="{9F660AC2-AA52-4270-8108-D2DF56CA429A}" destId="{393CD104-D699-48DA-B29F-DF65D6F9E8B3}" srcOrd="9" destOrd="0" presId="urn:microsoft.com/office/officeart/2005/8/layout/radial1"/>
    <dgm:cxn modelId="{61E5B23F-5439-49CB-B190-85F8FC151A62}" type="presParOf" srcId="{393CD104-D699-48DA-B29F-DF65D6F9E8B3}" destId="{06355AB6-1E0B-44FB-A8DF-FFC645713115}" srcOrd="0" destOrd="0" presId="urn:microsoft.com/office/officeart/2005/8/layout/radial1"/>
    <dgm:cxn modelId="{069F74FA-1F0B-4AE1-BB72-A271A4BAA5A2}" type="presParOf" srcId="{9F660AC2-AA52-4270-8108-D2DF56CA429A}" destId="{AE5B7B29-E240-4D84-965A-854639976AF5}" srcOrd="10" destOrd="0" presId="urn:microsoft.com/office/officeart/2005/8/layout/radial1"/>
    <dgm:cxn modelId="{5D690728-034E-480C-9F37-9C5958D27A93}" type="presParOf" srcId="{9F660AC2-AA52-4270-8108-D2DF56CA429A}" destId="{EBA61D9D-C5F1-4F79-8536-2462FA48840B}" srcOrd="11" destOrd="0" presId="urn:microsoft.com/office/officeart/2005/8/layout/radial1"/>
    <dgm:cxn modelId="{C8F509A7-BDAC-43D3-9771-780DB05FC999}" type="presParOf" srcId="{EBA61D9D-C5F1-4F79-8536-2462FA48840B}" destId="{20C66170-872E-4716-8F76-994AFAC28A43}" srcOrd="0" destOrd="0" presId="urn:microsoft.com/office/officeart/2005/8/layout/radial1"/>
    <dgm:cxn modelId="{77DAA36D-A16D-4A42-BC29-AAE7CEC45D2B}" type="presParOf" srcId="{9F660AC2-AA52-4270-8108-D2DF56CA429A}" destId="{B1D00330-A4B3-4FF9-9886-EEE02AD711BB}" srcOrd="12" destOrd="0" presId="urn:microsoft.com/office/officeart/2005/8/layout/radial1"/>
    <dgm:cxn modelId="{039CE17B-136F-4435-82E7-D6537F93E42F}" type="presParOf" srcId="{9F660AC2-AA52-4270-8108-D2DF56CA429A}" destId="{20ECCFD8-5344-46E0-B6C2-CFAB5E1DD16E}" srcOrd="13" destOrd="0" presId="urn:microsoft.com/office/officeart/2005/8/layout/radial1"/>
    <dgm:cxn modelId="{80EA93E3-0F92-49A1-B735-6DBDFB03B93F}" type="presParOf" srcId="{20ECCFD8-5344-46E0-B6C2-CFAB5E1DD16E}" destId="{6DDA68CC-8DDF-4299-A90B-00028D5450F9}" srcOrd="0" destOrd="0" presId="urn:microsoft.com/office/officeart/2005/8/layout/radial1"/>
    <dgm:cxn modelId="{C0B0676B-81FC-4B54-9449-792ECB3AEC85}" type="presParOf" srcId="{9F660AC2-AA52-4270-8108-D2DF56CA429A}" destId="{F7B55491-786B-4C26-A1D6-1A9CF54BA51A}" srcOrd="14" destOrd="0" presId="urn:microsoft.com/office/officeart/2005/8/layout/radial1"/>
    <dgm:cxn modelId="{48CBFE35-6104-4C05-840F-F10D1F2C91F4}" type="presParOf" srcId="{9F660AC2-AA52-4270-8108-D2DF56CA429A}" destId="{9521A1AC-32DA-42A2-B37F-0E075ECCD5A1}" srcOrd="15" destOrd="0" presId="urn:microsoft.com/office/officeart/2005/8/layout/radial1"/>
    <dgm:cxn modelId="{947C513F-6F92-450F-9B46-E52DF72D2B06}" type="presParOf" srcId="{9521A1AC-32DA-42A2-B37F-0E075ECCD5A1}" destId="{5EC8F461-68B1-4014-878C-4707D6352EB7}" srcOrd="0" destOrd="0" presId="urn:microsoft.com/office/officeart/2005/8/layout/radial1"/>
    <dgm:cxn modelId="{5AEA5686-2533-46AF-93A8-D53DBE41D3C2}" type="presParOf" srcId="{9F660AC2-AA52-4270-8108-D2DF56CA429A}" destId="{4A2FCBFF-7576-47F3-A394-4533EAB10E93}" srcOrd="16" destOrd="0" presId="urn:microsoft.com/office/officeart/2005/8/layout/radial1"/>
    <dgm:cxn modelId="{655214E6-AF6B-4B35-A2EE-B3A5E04E21BD}" type="presParOf" srcId="{9F660AC2-AA52-4270-8108-D2DF56CA429A}" destId="{6470E1FD-7943-4637-A119-E0C279474599}" srcOrd="17" destOrd="0" presId="urn:microsoft.com/office/officeart/2005/8/layout/radial1"/>
    <dgm:cxn modelId="{3B5E8D00-0668-4B86-A7D7-C7F0E4235255}" type="presParOf" srcId="{6470E1FD-7943-4637-A119-E0C279474599}" destId="{B73EAAC5-7D40-4C62-85D3-C72BED18A9B9}" srcOrd="0" destOrd="0" presId="urn:microsoft.com/office/officeart/2005/8/layout/radial1"/>
    <dgm:cxn modelId="{5AB5A7C9-57C4-421D-96C2-5758B5DBD937}" type="presParOf" srcId="{9F660AC2-AA52-4270-8108-D2DF56CA429A}" destId="{3618E796-E0DA-48B8-ADE0-D63004EB9D1E}" srcOrd="18" destOrd="0" presId="urn:microsoft.com/office/officeart/2005/8/layout/radial1"/>
    <dgm:cxn modelId="{5E0E2EBC-B782-4F58-A6E6-6C7731A3B134}" type="presParOf" srcId="{9F660AC2-AA52-4270-8108-D2DF56CA429A}" destId="{D818B2DD-78D1-4288-98A2-F0D931FB0EA2}" srcOrd="19" destOrd="0" presId="urn:microsoft.com/office/officeart/2005/8/layout/radial1"/>
    <dgm:cxn modelId="{BEEDC780-4162-4DC6-8EF0-63D747FAA19D}" type="presParOf" srcId="{D818B2DD-78D1-4288-98A2-F0D931FB0EA2}" destId="{9B31FAAC-34EC-43DC-9DB0-885226F6E6FA}" srcOrd="0" destOrd="0" presId="urn:microsoft.com/office/officeart/2005/8/layout/radial1"/>
    <dgm:cxn modelId="{6756B147-1A1E-487B-95BD-82BF73B4AEE3}" type="presParOf" srcId="{9F660AC2-AA52-4270-8108-D2DF56CA429A}" destId="{71DDF64F-0C40-41F4-98AF-958C079C5E9A}" srcOrd="20" destOrd="0" presId="urn:microsoft.com/office/officeart/2005/8/layout/radial1"/>
    <dgm:cxn modelId="{E7EC319F-2F18-4086-9DC2-7AF47366D04F}" type="presParOf" srcId="{9F660AC2-AA52-4270-8108-D2DF56CA429A}" destId="{BDEB7838-B66E-4BBC-8190-F380306EE37E}" srcOrd="21" destOrd="0" presId="urn:microsoft.com/office/officeart/2005/8/layout/radial1"/>
    <dgm:cxn modelId="{806D9A46-65BC-44AF-904F-0B0B964CE7D9}" type="presParOf" srcId="{BDEB7838-B66E-4BBC-8190-F380306EE37E}" destId="{11172A79-5D69-451D-8AC7-9E1F652CD11D}" srcOrd="0" destOrd="0" presId="urn:microsoft.com/office/officeart/2005/8/layout/radial1"/>
    <dgm:cxn modelId="{C2A53090-1D4D-4FB3-B66D-8815CB6A837B}" type="presParOf" srcId="{9F660AC2-AA52-4270-8108-D2DF56CA429A}" destId="{14D0CE9F-BFBD-4D2C-9BC7-561B24F79C70}" srcOrd="22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03737" y="1368155"/>
          <a:ext cx="3543753" cy="3704011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6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CONTER</a:t>
          </a:r>
        </a:p>
      </dsp:txBody>
      <dsp:txXfrm>
        <a:off x="822708" y="1910595"/>
        <a:ext cx="2505811" cy="2619131"/>
      </dsp:txXfrm>
    </dsp:sp>
    <dsp:sp modelId="{FA7F9ED7-42AD-4291-93F7-278601D5F919}">
      <dsp:nvSpPr>
        <dsp:cNvPr id="0" name=""/>
        <dsp:cNvSpPr/>
      </dsp:nvSpPr>
      <dsp:spPr>
        <a:xfrm>
          <a:off x="3847491" y="3181355"/>
          <a:ext cx="1539640" cy="77611"/>
        </a:xfrm>
        <a:custGeom>
          <a:avLst/>
          <a:gdLst/>
          <a:ahLst/>
          <a:cxnLst/>
          <a:rect l="0" t="0" r="0" b="0"/>
          <a:pathLst>
            <a:path>
              <a:moveTo>
                <a:pt x="0" y="38805"/>
              </a:moveTo>
              <a:lnTo>
                <a:pt x="1539640" y="388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578820" y="3181670"/>
        <a:ext cx="76982" cy="76982"/>
      </dsp:txXfrm>
    </dsp:sp>
    <dsp:sp modelId="{AF1B43E3-CE2E-4EF5-B9ED-7452866D14B7}">
      <dsp:nvSpPr>
        <dsp:cNvPr id="0" name=""/>
        <dsp:cNvSpPr/>
      </dsp:nvSpPr>
      <dsp:spPr>
        <a:xfrm>
          <a:off x="5387132" y="1296148"/>
          <a:ext cx="3846739" cy="3848025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3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50474" y="1859678"/>
        <a:ext cx="2720055" cy="2720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775719" y="2333617"/>
          <a:ext cx="1773088" cy="1773088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/>
            <a:t>Devem CONTER</a:t>
          </a:r>
        </a:p>
      </dsp:txBody>
      <dsp:txXfrm>
        <a:off x="4035382" y="2593280"/>
        <a:ext cx="1253762" cy="1253762"/>
      </dsp:txXfrm>
    </dsp:sp>
    <dsp:sp modelId="{FA7F9ED7-42AD-4291-93F7-278601D5F919}">
      <dsp:nvSpPr>
        <dsp:cNvPr id="0" name=""/>
        <dsp:cNvSpPr/>
      </dsp:nvSpPr>
      <dsp:spPr>
        <a:xfrm rot="16200000">
          <a:off x="4394690" y="2048930"/>
          <a:ext cx="535147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5147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8885" y="2052665"/>
        <a:ext cx="26757" cy="26757"/>
      </dsp:txXfrm>
    </dsp:sp>
    <dsp:sp modelId="{AF1B43E3-CE2E-4EF5-B9ED-7452866D14B7}">
      <dsp:nvSpPr>
        <dsp:cNvPr id="0" name=""/>
        <dsp:cNvSpPr/>
      </dsp:nvSpPr>
      <dsp:spPr>
        <a:xfrm>
          <a:off x="3775719" y="25382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6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35382" y="285045"/>
        <a:ext cx="1253762" cy="1253762"/>
      </dsp:txXfrm>
    </dsp:sp>
    <dsp:sp modelId="{81127B06-0CC4-44AD-9FF6-3578AE2185E9}">
      <dsp:nvSpPr>
        <dsp:cNvPr id="0" name=""/>
        <dsp:cNvSpPr/>
      </dsp:nvSpPr>
      <dsp:spPr>
        <a:xfrm rot="5400000">
          <a:off x="4394690" y="4357165"/>
          <a:ext cx="535147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5147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8885" y="4360900"/>
        <a:ext cx="26757" cy="26757"/>
      </dsp:txXfrm>
    </dsp:sp>
    <dsp:sp modelId="{F31B9722-BCDE-40B4-AC98-ABDCFE8C0E1B}">
      <dsp:nvSpPr>
        <dsp:cNvPr id="0" name=""/>
        <dsp:cNvSpPr/>
      </dsp:nvSpPr>
      <dsp:spPr>
        <a:xfrm>
          <a:off x="3775719" y="4641852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6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35382" y="4901515"/>
        <a:ext cx="1253762" cy="12537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580341" y="2842716"/>
          <a:ext cx="2163845" cy="2163845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CONTER</a:t>
          </a:r>
        </a:p>
      </dsp:txBody>
      <dsp:txXfrm>
        <a:off x="3897229" y="3159604"/>
        <a:ext cx="1530069" cy="1530069"/>
      </dsp:txXfrm>
    </dsp:sp>
    <dsp:sp modelId="{FA7F9ED7-42AD-4291-93F7-278601D5F919}">
      <dsp:nvSpPr>
        <dsp:cNvPr id="0" name=""/>
        <dsp:cNvSpPr/>
      </dsp:nvSpPr>
      <dsp:spPr>
        <a:xfrm rot="16200000">
          <a:off x="4335232" y="2494798"/>
          <a:ext cx="654063" cy="41770"/>
        </a:xfrm>
        <a:custGeom>
          <a:avLst/>
          <a:gdLst/>
          <a:ahLst/>
          <a:cxnLst/>
          <a:rect l="0" t="0" r="0" b="0"/>
          <a:pathLst>
            <a:path>
              <a:moveTo>
                <a:pt x="0" y="20885"/>
              </a:moveTo>
              <a:lnTo>
                <a:pt x="654063" y="208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5912" y="2499332"/>
        <a:ext cx="32703" cy="32703"/>
      </dsp:txXfrm>
    </dsp:sp>
    <dsp:sp modelId="{AF1B43E3-CE2E-4EF5-B9ED-7452866D14B7}">
      <dsp:nvSpPr>
        <dsp:cNvPr id="0" name=""/>
        <dsp:cNvSpPr/>
      </dsp:nvSpPr>
      <dsp:spPr>
        <a:xfrm>
          <a:off x="3580341" y="24807"/>
          <a:ext cx="2163845" cy="2163845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6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97229" y="341695"/>
        <a:ext cx="1530069" cy="1530069"/>
      </dsp:txXfrm>
    </dsp:sp>
    <dsp:sp modelId="{81127B06-0CC4-44AD-9FF6-3578AE2185E9}">
      <dsp:nvSpPr>
        <dsp:cNvPr id="0" name=""/>
        <dsp:cNvSpPr/>
      </dsp:nvSpPr>
      <dsp:spPr>
        <a:xfrm rot="1800000">
          <a:off x="5555422" y="4608230"/>
          <a:ext cx="654063" cy="41770"/>
        </a:xfrm>
        <a:custGeom>
          <a:avLst/>
          <a:gdLst/>
          <a:ahLst/>
          <a:cxnLst/>
          <a:rect l="0" t="0" r="0" b="0"/>
          <a:pathLst>
            <a:path>
              <a:moveTo>
                <a:pt x="0" y="20885"/>
              </a:moveTo>
              <a:lnTo>
                <a:pt x="654063" y="208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866102" y="4612764"/>
        <a:ext cx="32703" cy="32703"/>
      </dsp:txXfrm>
    </dsp:sp>
    <dsp:sp modelId="{F31B9722-BCDE-40B4-AC98-ABDCFE8C0E1B}">
      <dsp:nvSpPr>
        <dsp:cNvPr id="0" name=""/>
        <dsp:cNvSpPr/>
      </dsp:nvSpPr>
      <dsp:spPr>
        <a:xfrm>
          <a:off x="6020721" y="4251670"/>
          <a:ext cx="2163845" cy="2163845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6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37609" y="4568558"/>
        <a:ext cx="1530069" cy="1530069"/>
      </dsp:txXfrm>
    </dsp:sp>
    <dsp:sp modelId="{C7BA9441-0F2A-43C0-A9FE-22D1BD1A3047}">
      <dsp:nvSpPr>
        <dsp:cNvPr id="0" name=""/>
        <dsp:cNvSpPr/>
      </dsp:nvSpPr>
      <dsp:spPr>
        <a:xfrm rot="9000000">
          <a:off x="3115042" y="4608230"/>
          <a:ext cx="654063" cy="41770"/>
        </a:xfrm>
        <a:custGeom>
          <a:avLst/>
          <a:gdLst/>
          <a:ahLst/>
          <a:cxnLst/>
          <a:rect l="0" t="0" r="0" b="0"/>
          <a:pathLst>
            <a:path>
              <a:moveTo>
                <a:pt x="0" y="20885"/>
              </a:moveTo>
              <a:lnTo>
                <a:pt x="654063" y="208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425722" y="4612764"/>
        <a:ext cx="32703" cy="32703"/>
      </dsp:txXfrm>
    </dsp:sp>
    <dsp:sp modelId="{7A4D8622-40AD-44DF-8D30-D934AB1EBBF8}">
      <dsp:nvSpPr>
        <dsp:cNvPr id="0" name=""/>
        <dsp:cNvSpPr/>
      </dsp:nvSpPr>
      <dsp:spPr>
        <a:xfrm>
          <a:off x="1139961" y="4251670"/>
          <a:ext cx="2163845" cy="2163845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Descrição do seu conteúdo ou finalidade</a:t>
          </a:r>
        </a:p>
      </dsp:txBody>
      <dsp:txXfrm>
        <a:off x="1456849" y="4568558"/>
        <a:ext cx="1530069" cy="15300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775719" y="2333617"/>
          <a:ext cx="1773088" cy="1773088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CONTER</a:t>
          </a:r>
        </a:p>
      </dsp:txBody>
      <dsp:txXfrm>
        <a:off x="4035382" y="2593280"/>
        <a:ext cx="1253762" cy="1253762"/>
      </dsp:txXfrm>
    </dsp:sp>
    <dsp:sp modelId="{FA7F9ED7-42AD-4291-93F7-278601D5F919}">
      <dsp:nvSpPr>
        <dsp:cNvPr id="0" name=""/>
        <dsp:cNvSpPr/>
      </dsp:nvSpPr>
      <dsp:spPr>
        <a:xfrm rot="16200000">
          <a:off x="4394798" y="2049038"/>
          <a:ext cx="534930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4930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8890" y="2052778"/>
        <a:ext cx="26746" cy="26746"/>
      </dsp:txXfrm>
    </dsp:sp>
    <dsp:sp modelId="{AF1B43E3-CE2E-4EF5-B9ED-7452866D14B7}">
      <dsp:nvSpPr>
        <dsp:cNvPr id="0" name=""/>
        <dsp:cNvSpPr/>
      </dsp:nvSpPr>
      <dsp:spPr>
        <a:xfrm>
          <a:off x="3775719" y="25598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6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35382" y="285261"/>
        <a:ext cx="1253762" cy="1253762"/>
      </dsp:txXfrm>
    </dsp:sp>
    <dsp:sp modelId="{81127B06-0CC4-44AD-9FF6-3578AE2185E9}">
      <dsp:nvSpPr>
        <dsp:cNvPr id="0" name=""/>
        <dsp:cNvSpPr/>
      </dsp:nvSpPr>
      <dsp:spPr>
        <a:xfrm>
          <a:off x="5548808" y="3203047"/>
          <a:ext cx="534930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4930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802900" y="3206788"/>
        <a:ext cx="26746" cy="26746"/>
      </dsp:txXfrm>
    </dsp:sp>
    <dsp:sp modelId="{F31B9722-BCDE-40B4-AC98-ABDCFE8C0E1B}">
      <dsp:nvSpPr>
        <dsp:cNvPr id="0" name=""/>
        <dsp:cNvSpPr/>
      </dsp:nvSpPr>
      <dsp:spPr>
        <a:xfrm>
          <a:off x="6083738" y="2333617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6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43401" y="2593280"/>
        <a:ext cx="1253762" cy="1253762"/>
      </dsp:txXfrm>
    </dsp:sp>
    <dsp:sp modelId="{C7BA9441-0F2A-43C0-A9FE-22D1BD1A3047}">
      <dsp:nvSpPr>
        <dsp:cNvPr id="0" name=""/>
        <dsp:cNvSpPr/>
      </dsp:nvSpPr>
      <dsp:spPr>
        <a:xfrm rot="5400000">
          <a:off x="4394798" y="4357057"/>
          <a:ext cx="534930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4930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8890" y="4360797"/>
        <a:ext cx="26746" cy="26746"/>
      </dsp:txXfrm>
    </dsp:sp>
    <dsp:sp modelId="{7A4D8622-40AD-44DF-8D30-D934AB1EBBF8}">
      <dsp:nvSpPr>
        <dsp:cNvPr id="0" name=""/>
        <dsp:cNvSpPr/>
      </dsp:nvSpPr>
      <dsp:spPr>
        <a:xfrm>
          <a:off x="3775719" y="4641636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Descrição do seu conteúdo ou finalidade</a:t>
          </a:r>
        </a:p>
      </dsp:txBody>
      <dsp:txXfrm>
        <a:off x="4035382" y="4901299"/>
        <a:ext cx="1253762" cy="1253762"/>
      </dsp:txXfrm>
    </dsp:sp>
    <dsp:sp modelId="{6B057D23-2606-41A4-B025-8E14222764E3}">
      <dsp:nvSpPr>
        <dsp:cNvPr id="0" name=""/>
        <dsp:cNvSpPr/>
      </dsp:nvSpPr>
      <dsp:spPr>
        <a:xfrm rot="10800000">
          <a:off x="3240789" y="3203047"/>
          <a:ext cx="534930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4930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494881" y="3206788"/>
        <a:ext cx="26746" cy="26746"/>
      </dsp:txXfrm>
    </dsp:sp>
    <dsp:sp modelId="{73726C18-CC02-495A-995D-4DDBCB176A56}">
      <dsp:nvSpPr>
        <dsp:cNvPr id="0" name=""/>
        <dsp:cNvSpPr/>
      </dsp:nvSpPr>
      <dsp:spPr>
        <a:xfrm>
          <a:off x="1467701" y="2333617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Assinaturas e datas</a:t>
          </a:r>
        </a:p>
      </dsp:txBody>
      <dsp:txXfrm>
        <a:off x="1727364" y="2593280"/>
        <a:ext cx="1253762" cy="12537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710217" y="2504766"/>
          <a:ext cx="1904093" cy="1904093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CONTER</a:t>
          </a:r>
        </a:p>
      </dsp:txBody>
      <dsp:txXfrm>
        <a:off x="3989065" y="2783614"/>
        <a:ext cx="1346397" cy="1346397"/>
      </dsp:txXfrm>
    </dsp:sp>
    <dsp:sp modelId="{FA7F9ED7-42AD-4291-93F7-278601D5F919}">
      <dsp:nvSpPr>
        <dsp:cNvPr id="0" name=""/>
        <dsp:cNvSpPr/>
      </dsp:nvSpPr>
      <dsp:spPr>
        <a:xfrm rot="16200000">
          <a:off x="4375187" y="2199311"/>
          <a:ext cx="574153" cy="36756"/>
        </a:xfrm>
        <a:custGeom>
          <a:avLst/>
          <a:gdLst/>
          <a:ahLst/>
          <a:cxnLst/>
          <a:rect l="0" t="0" r="0" b="0"/>
          <a:pathLst>
            <a:path>
              <a:moveTo>
                <a:pt x="0" y="18378"/>
              </a:moveTo>
              <a:lnTo>
                <a:pt x="574153" y="18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7910" y="2203335"/>
        <a:ext cx="28707" cy="28707"/>
      </dsp:txXfrm>
    </dsp:sp>
    <dsp:sp modelId="{AF1B43E3-CE2E-4EF5-B9ED-7452866D14B7}">
      <dsp:nvSpPr>
        <dsp:cNvPr id="0" name=""/>
        <dsp:cNvSpPr/>
      </dsp:nvSpPr>
      <dsp:spPr>
        <a:xfrm>
          <a:off x="3710217" y="26519"/>
          <a:ext cx="1904093" cy="1904093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6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89065" y="305367"/>
        <a:ext cx="1346397" cy="1346397"/>
      </dsp:txXfrm>
    </dsp:sp>
    <dsp:sp modelId="{81127B06-0CC4-44AD-9FF6-3578AE2185E9}">
      <dsp:nvSpPr>
        <dsp:cNvPr id="0" name=""/>
        <dsp:cNvSpPr/>
      </dsp:nvSpPr>
      <dsp:spPr>
        <a:xfrm rot="20520000">
          <a:off x="5553663" y="3055524"/>
          <a:ext cx="574153" cy="36756"/>
        </a:xfrm>
        <a:custGeom>
          <a:avLst/>
          <a:gdLst/>
          <a:ahLst/>
          <a:cxnLst/>
          <a:rect l="0" t="0" r="0" b="0"/>
          <a:pathLst>
            <a:path>
              <a:moveTo>
                <a:pt x="0" y="18378"/>
              </a:moveTo>
              <a:lnTo>
                <a:pt x="574153" y="18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826386" y="3059548"/>
        <a:ext cx="28707" cy="28707"/>
      </dsp:txXfrm>
    </dsp:sp>
    <dsp:sp modelId="{F31B9722-BCDE-40B4-AC98-ABDCFE8C0E1B}">
      <dsp:nvSpPr>
        <dsp:cNvPr id="0" name=""/>
        <dsp:cNvSpPr/>
      </dsp:nvSpPr>
      <dsp:spPr>
        <a:xfrm>
          <a:off x="6067170" y="1738945"/>
          <a:ext cx="1904093" cy="1904093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6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46018" y="2017793"/>
        <a:ext cx="1346397" cy="1346397"/>
      </dsp:txXfrm>
    </dsp:sp>
    <dsp:sp modelId="{C7BA9441-0F2A-43C0-A9FE-22D1BD1A3047}">
      <dsp:nvSpPr>
        <dsp:cNvPr id="0" name=""/>
        <dsp:cNvSpPr/>
      </dsp:nvSpPr>
      <dsp:spPr>
        <a:xfrm rot="3240000">
          <a:off x="5103525" y="4440906"/>
          <a:ext cx="574153" cy="36756"/>
        </a:xfrm>
        <a:custGeom>
          <a:avLst/>
          <a:gdLst/>
          <a:ahLst/>
          <a:cxnLst/>
          <a:rect l="0" t="0" r="0" b="0"/>
          <a:pathLst>
            <a:path>
              <a:moveTo>
                <a:pt x="0" y="18378"/>
              </a:moveTo>
              <a:lnTo>
                <a:pt x="574153" y="18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376248" y="4444931"/>
        <a:ext cx="28707" cy="28707"/>
      </dsp:txXfrm>
    </dsp:sp>
    <dsp:sp modelId="{7A4D8622-40AD-44DF-8D30-D934AB1EBBF8}">
      <dsp:nvSpPr>
        <dsp:cNvPr id="0" name=""/>
        <dsp:cNvSpPr/>
      </dsp:nvSpPr>
      <dsp:spPr>
        <a:xfrm>
          <a:off x="5166894" y="4509710"/>
          <a:ext cx="1904093" cy="1904093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Descrição do seu conteúdo ou finalidade</a:t>
          </a:r>
        </a:p>
      </dsp:txBody>
      <dsp:txXfrm>
        <a:off x="5445742" y="4788558"/>
        <a:ext cx="1346397" cy="1346397"/>
      </dsp:txXfrm>
    </dsp:sp>
    <dsp:sp modelId="{6B057D23-2606-41A4-B025-8E14222764E3}">
      <dsp:nvSpPr>
        <dsp:cNvPr id="0" name=""/>
        <dsp:cNvSpPr/>
      </dsp:nvSpPr>
      <dsp:spPr>
        <a:xfrm rot="7560000">
          <a:off x="3646848" y="4440906"/>
          <a:ext cx="574153" cy="36756"/>
        </a:xfrm>
        <a:custGeom>
          <a:avLst/>
          <a:gdLst/>
          <a:ahLst/>
          <a:cxnLst/>
          <a:rect l="0" t="0" r="0" b="0"/>
          <a:pathLst>
            <a:path>
              <a:moveTo>
                <a:pt x="0" y="18378"/>
              </a:moveTo>
              <a:lnTo>
                <a:pt x="574153" y="18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919571" y="4444931"/>
        <a:ext cx="28707" cy="28707"/>
      </dsp:txXfrm>
    </dsp:sp>
    <dsp:sp modelId="{73726C18-CC02-495A-995D-4DDBCB176A56}">
      <dsp:nvSpPr>
        <dsp:cNvPr id="0" name=""/>
        <dsp:cNvSpPr/>
      </dsp:nvSpPr>
      <dsp:spPr>
        <a:xfrm>
          <a:off x="2253540" y="4509710"/>
          <a:ext cx="1904093" cy="1904093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Assinaturas e datas</a:t>
          </a:r>
        </a:p>
      </dsp:txBody>
      <dsp:txXfrm>
        <a:off x="2532388" y="4788558"/>
        <a:ext cx="1346397" cy="1346397"/>
      </dsp:txXfrm>
    </dsp:sp>
    <dsp:sp modelId="{393CD104-D699-48DA-B29F-DF65D6F9E8B3}">
      <dsp:nvSpPr>
        <dsp:cNvPr id="0" name=""/>
        <dsp:cNvSpPr/>
      </dsp:nvSpPr>
      <dsp:spPr>
        <a:xfrm rot="11880000">
          <a:off x="3196710" y="3055524"/>
          <a:ext cx="574153" cy="36756"/>
        </a:xfrm>
        <a:custGeom>
          <a:avLst/>
          <a:gdLst/>
          <a:ahLst/>
          <a:cxnLst/>
          <a:rect l="0" t="0" r="0" b="0"/>
          <a:pathLst>
            <a:path>
              <a:moveTo>
                <a:pt x="0" y="18378"/>
              </a:moveTo>
              <a:lnTo>
                <a:pt x="574153" y="18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469433" y="3059548"/>
        <a:ext cx="28707" cy="28707"/>
      </dsp:txXfrm>
    </dsp:sp>
    <dsp:sp modelId="{AE5B7B29-E240-4D84-965A-854639976AF5}">
      <dsp:nvSpPr>
        <dsp:cNvPr id="0" name=""/>
        <dsp:cNvSpPr/>
      </dsp:nvSpPr>
      <dsp:spPr>
        <a:xfrm>
          <a:off x="1353264" y="1738945"/>
          <a:ext cx="1904093" cy="1904093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Codificação</a:t>
          </a:r>
        </a:p>
      </dsp:txBody>
      <dsp:txXfrm>
        <a:off x="1632112" y="2017793"/>
        <a:ext cx="1346397" cy="13463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775719" y="2333617"/>
          <a:ext cx="1773088" cy="1773088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CONTER</a:t>
          </a:r>
        </a:p>
      </dsp:txBody>
      <dsp:txXfrm>
        <a:off x="4035382" y="2593280"/>
        <a:ext cx="1253762" cy="1253762"/>
      </dsp:txXfrm>
    </dsp:sp>
    <dsp:sp modelId="{FA7F9ED7-42AD-4291-93F7-278601D5F919}">
      <dsp:nvSpPr>
        <dsp:cNvPr id="0" name=""/>
        <dsp:cNvSpPr/>
      </dsp:nvSpPr>
      <dsp:spPr>
        <a:xfrm rot="16200000">
          <a:off x="4394798" y="2049038"/>
          <a:ext cx="534930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4930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8890" y="2052778"/>
        <a:ext cx="26746" cy="26746"/>
      </dsp:txXfrm>
    </dsp:sp>
    <dsp:sp modelId="{AF1B43E3-CE2E-4EF5-B9ED-7452866D14B7}">
      <dsp:nvSpPr>
        <dsp:cNvPr id="0" name=""/>
        <dsp:cNvSpPr/>
      </dsp:nvSpPr>
      <dsp:spPr>
        <a:xfrm>
          <a:off x="3775719" y="25598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6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35382" y="285261"/>
        <a:ext cx="1253762" cy="1253762"/>
      </dsp:txXfrm>
    </dsp:sp>
    <dsp:sp modelId="{81127B06-0CC4-44AD-9FF6-3578AE2185E9}">
      <dsp:nvSpPr>
        <dsp:cNvPr id="0" name=""/>
        <dsp:cNvSpPr/>
      </dsp:nvSpPr>
      <dsp:spPr>
        <a:xfrm rot="19800000">
          <a:off x="5394200" y="2626043"/>
          <a:ext cx="534930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4930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648292" y="2629783"/>
        <a:ext cx="26746" cy="26746"/>
      </dsp:txXfrm>
    </dsp:sp>
    <dsp:sp modelId="{F31B9722-BCDE-40B4-AC98-ABDCFE8C0E1B}">
      <dsp:nvSpPr>
        <dsp:cNvPr id="0" name=""/>
        <dsp:cNvSpPr/>
      </dsp:nvSpPr>
      <dsp:spPr>
        <a:xfrm>
          <a:off x="5774522" y="1179608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6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34185" y="1439271"/>
        <a:ext cx="1253762" cy="1253762"/>
      </dsp:txXfrm>
    </dsp:sp>
    <dsp:sp modelId="{C7BA9441-0F2A-43C0-A9FE-22D1BD1A3047}">
      <dsp:nvSpPr>
        <dsp:cNvPr id="0" name=""/>
        <dsp:cNvSpPr/>
      </dsp:nvSpPr>
      <dsp:spPr>
        <a:xfrm rot="1800000">
          <a:off x="5394200" y="3780052"/>
          <a:ext cx="534930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4930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648292" y="3783792"/>
        <a:ext cx="26746" cy="26746"/>
      </dsp:txXfrm>
    </dsp:sp>
    <dsp:sp modelId="{7A4D8622-40AD-44DF-8D30-D934AB1EBBF8}">
      <dsp:nvSpPr>
        <dsp:cNvPr id="0" name=""/>
        <dsp:cNvSpPr/>
      </dsp:nvSpPr>
      <dsp:spPr>
        <a:xfrm>
          <a:off x="5774522" y="3487626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Descrição do seu conteúdo ou finalidade</a:t>
          </a:r>
        </a:p>
      </dsp:txBody>
      <dsp:txXfrm>
        <a:off x="6034185" y="3747289"/>
        <a:ext cx="1253762" cy="1253762"/>
      </dsp:txXfrm>
    </dsp:sp>
    <dsp:sp modelId="{6B057D23-2606-41A4-B025-8E14222764E3}">
      <dsp:nvSpPr>
        <dsp:cNvPr id="0" name=""/>
        <dsp:cNvSpPr/>
      </dsp:nvSpPr>
      <dsp:spPr>
        <a:xfrm rot="5400000">
          <a:off x="4394798" y="4357057"/>
          <a:ext cx="534930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4930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8890" y="4360797"/>
        <a:ext cx="26746" cy="26746"/>
      </dsp:txXfrm>
    </dsp:sp>
    <dsp:sp modelId="{73726C18-CC02-495A-995D-4DDBCB176A56}">
      <dsp:nvSpPr>
        <dsp:cNvPr id="0" name=""/>
        <dsp:cNvSpPr/>
      </dsp:nvSpPr>
      <dsp:spPr>
        <a:xfrm>
          <a:off x="3775719" y="4641636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Assinaturas e datas</a:t>
          </a:r>
        </a:p>
      </dsp:txBody>
      <dsp:txXfrm>
        <a:off x="4035382" y="4901299"/>
        <a:ext cx="1253762" cy="1253762"/>
      </dsp:txXfrm>
    </dsp:sp>
    <dsp:sp modelId="{393CD104-D699-48DA-B29F-DF65D6F9E8B3}">
      <dsp:nvSpPr>
        <dsp:cNvPr id="0" name=""/>
        <dsp:cNvSpPr/>
      </dsp:nvSpPr>
      <dsp:spPr>
        <a:xfrm rot="9000000">
          <a:off x="3395397" y="3780052"/>
          <a:ext cx="534930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4930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649489" y="3783792"/>
        <a:ext cx="26746" cy="26746"/>
      </dsp:txXfrm>
    </dsp:sp>
    <dsp:sp modelId="{AE5B7B29-E240-4D84-965A-854639976AF5}">
      <dsp:nvSpPr>
        <dsp:cNvPr id="0" name=""/>
        <dsp:cNvSpPr/>
      </dsp:nvSpPr>
      <dsp:spPr>
        <a:xfrm>
          <a:off x="1776917" y="3487626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Codificação</a:t>
          </a:r>
        </a:p>
      </dsp:txBody>
      <dsp:txXfrm>
        <a:off x="2036580" y="3747289"/>
        <a:ext cx="1253762" cy="1253762"/>
      </dsp:txXfrm>
    </dsp:sp>
    <dsp:sp modelId="{EBA61D9D-C5F1-4F79-8536-2462FA48840B}">
      <dsp:nvSpPr>
        <dsp:cNvPr id="0" name=""/>
        <dsp:cNvSpPr/>
      </dsp:nvSpPr>
      <dsp:spPr>
        <a:xfrm rot="12600000">
          <a:off x="3395397" y="2626043"/>
          <a:ext cx="534930" cy="34227"/>
        </a:xfrm>
        <a:custGeom>
          <a:avLst/>
          <a:gdLst/>
          <a:ahLst/>
          <a:cxnLst/>
          <a:rect l="0" t="0" r="0" b="0"/>
          <a:pathLst>
            <a:path>
              <a:moveTo>
                <a:pt x="0" y="17113"/>
              </a:moveTo>
              <a:lnTo>
                <a:pt x="534930" y="171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649489" y="2629783"/>
        <a:ext cx="26746" cy="26746"/>
      </dsp:txXfrm>
    </dsp:sp>
    <dsp:sp modelId="{B1D00330-A4B3-4FF9-9886-EEE02AD711BB}">
      <dsp:nvSpPr>
        <dsp:cNvPr id="0" name=""/>
        <dsp:cNvSpPr/>
      </dsp:nvSpPr>
      <dsp:spPr>
        <a:xfrm>
          <a:off x="1776917" y="1179608"/>
          <a:ext cx="1773088" cy="177308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Fonte das informações</a:t>
          </a:r>
        </a:p>
      </dsp:txBody>
      <dsp:txXfrm>
        <a:off x="2036580" y="1439271"/>
        <a:ext cx="1253762" cy="12537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60041" y="1440456"/>
          <a:ext cx="3369907" cy="3469093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SER</a:t>
          </a:r>
          <a:endParaRPr lang="pt-BR" sz="2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53552" y="1948493"/>
        <a:ext cx="2382885" cy="2453019"/>
      </dsp:txXfrm>
    </dsp:sp>
    <dsp:sp modelId="{20ECCFD8-5344-46E0-B6C2-CFAB5E1DD16E}">
      <dsp:nvSpPr>
        <dsp:cNvPr id="0" name=""/>
        <dsp:cNvSpPr/>
      </dsp:nvSpPr>
      <dsp:spPr>
        <a:xfrm>
          <a:off x="3729948" y="3136197"/>
          <a:ext cx="1864631" cy="77611"/>
        </a:xfrm>
        <a:custGeom>
          <a:avLst/>
          <a:gdLst/>
          <a:ahLst/>
          <a:cxnLst/>
          <a:rect l="0" t="0" r="0" b="0"/>
          <a:pathLst>
            <a:path>
              <a:moveTo>
                <a:pt x="0" y="38805"/>
              </a:moveTo>
              <a:lnTo>
                <a:pt x="1864631" y="388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/>
        </a:p>
      </dsp:txBody>
      <dsp:txXfrm>
        <a:off x="4615648" y="3128387"/>
        <a:ext cx="93231" cy="93231"/>
      </dsp:txXfrm>
    </dsp:sp>
    <dsp:sp modelId="{F7B55491-786B-4C26-A1D6-1A9CF54BA51A}">
      <dsp:nvSpPr>
        <dsp:cNvPr id="0" name=""/>
        <dsp:cNvSpPr/>
      </dsp:nvSpPr>
      <dsp:spPr>
        <a:xfrm>
          <a:off x="5594579" y="1440456"/>
          <a:ext cx="3369907" cy="3469093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sp:txBody>
      <dsp:txXfrm>
        <a:off x="6088090" y="1948493"/>
        <a:ext cx="2382885" cy="245301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788142" y="2300881"/>
          <a:ext cx="1748242" cy="1748242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SER</a:t>
          </a:r>
        </a:p>
      </dsp:txBody>
      <dsp:txXfrm>
        <a:off x="4044166" y="2556905"/>
        <a:ext cx="1236194" cy="1236194"/>
      </dsp:txXfrm>
    </dsp:sp>
    <dsp:sp modelId="{20ECCFD8-5344-46E0-B6C2-CFAB5E1DD16E}">
      <dsp:nvSpPr>
        <dsp:cNvPr id="0" name=""/>
        <dsp:cNvSpPr/>
      </dsp:nvSpPr>
      <dsp:spPr>
        <a:xfrm rot="16200000">
          <a:off x="4398104" y="2019848"/>
          <a:ext cx="528318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528318" y="168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9056" y="2023514"/>
        <a:ext cx="26415" cy="26415"/>
      </dsp:txXfrm>
    </dsp:sp>
    <dsp:sp modelId="{F7B55491-786B-4C26-A1D6-1A9CF54BA51A}">
      <dsp:nvSpPr>
        <dsp:cNvPr id="0" name=""/>
        <dsp:cNvSpPr/>
      </dsp:nvSpPr>
      <dsp:spPr>
        <a:xfrm>
          <a:off x="3788142" y="24321"/>
          <a:ext cx="1748242" cy="1748242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sp:txBody>
      <dsp:txXfrm>
        <a:off x="4044166" y="280345"/>
        <a:ext cx="1236194" cy="1236194"/>
      </dsp:txXfrm>
    </dsp:sp>
    <dsp:sp modelId="{9521A1AC-32DA-42A2-B37F-0E075ECCD5A1}">
      <dsp:nvSpPr>
        <dsp:cNvPr id="0" name=""/>
        <dsp:cNvSpPr/>
      </dsp:nvSpPr>
      <dsp:spPr>
        <a:xfrm rot="5400000">
          <a:off x="4398104" y="4296409"/>
          <a:ext cx="528318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528318" y="168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9056" y="4300075"/>
        <a:ext cx="26415" cy="26415"/>
      </dsp:txXfrm>
    </dsp:sp>
    <dsp:sp modelId="{4A2FCBFF-7576-47F3-A394-4533EAB10E93}">
      <dsp:nvSpPr>
        <dsp:cNvPr id="0" name=""/>
        <dsp:cNvSpPr/>
      </dsp:nvSpPr>
      <dsp:spPr>
        <a:xfrm>
          <a:off x="3788142" y="4577442"/>
          <a:ext cx="1748242" cy="1748242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Uniformes em tamanho e aparência</a:t>
          </a:r>
        </a:p>
      </dsp:txBody>
      <dsp:txXfrm>
        <a:off x="4044166" y="4833466"/>
        <a:ext cx="1236194" cy="123619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595023" y="2802170"/>
          <a:ext cx="2134481" cy="2134481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SER</a:t>
          </a:r>
        </a:p>
      </dsp:txBody>
      <dsp:txXfrm>
        <a:off x="3907611" y="3114758"/>
        <a:ext cx="1509305" cy="1509305"/>
      </dsp:txXfrm>
    </dsp:sp>
    <dsp:sp modelId="{20ECCFD8-5344-46E0-B6C2-CFAB5E1DD16E}">
      <dsp:nvSpPr>
        <dsp:cNvPr id="0" name=""/>
        <dsp:cNvSpPr/>
      </dsp:nvSpPr>
      <dsp:spPr>
        <a:xfrm rot="16200000">
          <a:off x="4340688" y="2459993"/>
          <a:ext cx="643150" cy="41203"/>
        </a:xfrm>
        <a:custGeom>
          <a:avLst/>
          <a:gdLst/>
          <a:ahLst/>
          <a:cxnLst/>
          <a:rect l="0" t="0" r="0" b="0"/>
          <a:pathLst>
            <a:path>
              <a:moveTo>
                <a:pt x="0" y="20601"/>
              </a:moveTo>
              <a:lnTo>
                <a:pt x="643150" y="20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6185" y="2464516"/>
        <a:ext cx="32157" cy="32157"/>
      </dsp:txXfrm>
    </dsp:sp>
    <dsp:sp modelId="{F7B55491-786B-4C26-A1D6-1A9CF54BA51A}">
      <dsp:nvSpPr>
        <dsp:cNvPr id="0" name=""/>
        <dsp:cNvSpPr/>
      </dsp:nvSpPr>
      <dsp:spPr>
        <a:xfrm>
          <a:off x="3595023" y="24537"/>
          <a:ext cx="2134481" cy="2134481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sp:txBody>
      <dsp:txXfrm>
        <a:off x="3907611" y="337125"/>
        <a:ext cx="1509305" cy="1509305"/>
      </dsp:txXfrm>
    </dsp:sp>
    <dsp:sp modelId="{9521A1AC-32DA-42A2-B37F-0E075ECCD5A1}">
      <dsp:nvSpPr>
        <dsp:cNvPr id="0" name=""/>
        <dsp:cNvSpPr/>
      </dsp:nvSpPr>
      <dsp:spPr>
        <a:xfrm rot="1800000">
          <a:off x="5543438" y="4543217"/>
          <a:ext cx="643150" cy="41203"/>
        </a:xfrm>
        <a:custGeom>
          <a:avLst/>
          <a:gdLst/>
          <a:ahLst/>
          <a:cxnLst/>
          <a:rect l="0" t="0" r="0" b="0"/>
          <a:pathLst>
            <a:path>
              <a:moveTo>
                <a:pt x="0" y="20601"/>
              </a:moveTo>
              <a:lnTo>
                <a:pt x="643150" y="20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848935" y="4547740"/>
        <a:ext cx="32157" cy="32157"/>
      </dsp:txXfrm>
    </dsp:sp>
    <dsp:sp modelId="{4A2FCBFF-7576-47F3-A394-4533EAB10E93}">
      <dsp:nvSpPr>
        <dsp:cNvPr id="0" name=""/>
        <dsp:cNvSpPr/>
      </dsp:nvSpPr>
      <dsp:spPr>
        <a:xfrm>
          <a:off x="6000523" y="4190986"/>
          <a:ext cx="2134481" cy="2134481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Uniformes em tamanho e aparência</a:t>
          </a:r>
        </a:p>
      </dsp:txBody>
      <dsp:txXfrm>
        <a:off x="6313111" y="4503574"/>
        <a:ext cx="1509305" cy="1509305"/>
      </dsp:txXfrm>
    </dsp:sp>
    <dsp:sp modelId="{6470E1FD-7943-4637-A119-E0C279474599}">
      <dsp:nvSpPr>
        <dsp:cNvPr id="0" name=""/>
        <dsp:cNvSpPr/>
      </dsp:nvSpPr>
      <dsp:spPr>
        <a:xfrm rot="9000000">
          <a:off x="3137938" y="4543217"/>
          <a:ext cx="643150" cy="41203"/>
        </a:xfrm>
        <a:custGeom>
          <a:avLst/>
          <a:gdLst/>
          <a:ahLst/>
          <a:cxnLst/>
          <a:rect l="0" t="0" r="0" b="0"/>
          <a:pathLst>
            <a:path>
              <a:moveTo>
                <a:pt x="0" y="20601"/>
              </a:moveTo>
              <a:lnTo>
                <a:pt x="643150" y="20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443435" y="4547740"/>
        <a:ext cx="32157" cy="32157"/>
      </dsp:txXfrm>
    </dsp:sp>
    <dsp:sp modelId="{3618E796-E0DA-48B8-ADE0-D63004EB9D1E}">
      <dsp:nvSpPr>
        <dsp:cNvPr id="0" name=""/>
        <dsp:cNvSpPr/>
      </dsp:nvSpPr>
      <dsp:spPr>
        <a:xfrm>
          <a:off x="1189523" y="4190986"/>
          <a:ext cx="2134481" cy="2134481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Econômicos</a:t>
          </a:r>
        </a:p>
      </dsp:txBody>
      <dsp:txXfrm>
        <a:off x="1502111" y="4503574"/>
        <a:ext cx="1509305" cy="15093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781260" y="2293999"/>
          <a:ext cx="1762007" cy="1762007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SER</a:t>
          </a:r>
        </a:p>
      </dsp:txBody>
      <dsp:txXfrm>
        <a:off x="4039300" y="2552039"/>
        <a:ext cx="1245927" cy="1245927"/>
      </dsp:txXfrm>
    </dsp:sp>
    <dsp:sp modelId="{20ECCFD8-5344-46E0-B6C2-CFAB5E1DD16E}">
      <dsp:nvSpPr>
        <dsp:cNvPr id="0" name=""/>
        <dsp:cNvSpPr/>
      </dsp:nvSpPr>
      <dsp:spPr>
        <a:xfrm rot="16200000">
          <a:off x="4397403" y="2012131"/>
          <a:ext cx="529721" cy="34013"/>
        </a:xfrm>
        <a:custGeom>
          <a:avLst/>
          <a:gdLst/>
          <a:ahLst/>
          <a:cxnLst/>
          <a:rect l="0" t="0" r="0" b="0"/>
          <a:pathLst>
            <a:path>
              <a:moveTo>
                <a:pt x="0" y="17006"/>
              </a:moveTo>
              <a:lnTo>
                <a:pt x="529721" y="170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9020" y="2015895"/>
        <a:ext cx="26486" cy="26486"/>
      </dsp:txXfrm>
    </dsp:sp>
    <dsp:sp modelId="{F7B55491-786B-4C26-A1D6-1A9CF54BA51A}">
      <dsp:nvSpPr>
        <dsp:cNvPr id="0" name=""/>
        <dsp:cNvSpPr/>
      </dsp:nvSpPr>
      <dsp:spPr>
        <a:xfrm>
          <a:off x="3781260" y="2269"/>
          <a:ext cx="1762007" cy="1762007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sp:txBody>
      <dsp:txXfrm>
        <a:off x="4039300" y="260309"/>
        <a:ext cx="1245927" cy="1245927"/>
      </dsp:txXfrm>
    </dsp:sp>
    <dsp:sp modelId="{9521A1AC-32DA-42A2-B37F-0E075ECCD5A1}">
      <dsp:nvSpPr>
        <dsp:cNvPr id="0" name=""/>
        <dsp:cNvSpPr/>
      </dsp:nvSpPr>
      <dsp:spPr>
        <a:xfrm>
          <a:off x="5543267" y="3157996"/>
          <a:ext cx="529721" cy="34013"/>
        </a:xfrm>
        <a:custGeom>
          <a:avLst/>
          <a:gdLst/>
          <a:ahLst/>
          <a:cxnLst/>
          <a:rect l="0" t="0" r="0" b="0"/>
          <a:pathLst>
            <a:path>
              <a:moveTo>
                <a:pt x="0" y="17006"/>
              </a:moveTo>
              <a:lnTo>
                <a:pt x="529721" y="170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794885" y="3161759"/>
        <a:ext cx="26486" cy="26486"/>
      </dsp:txXfrm>
    </dsp:sp>
    <dsp:sp modelId="{4A2FCBFF-7576-47F3-A394-4533EAB10E93}">
      <dsp:nvSpPr>
        <dsp:cNvPr id="0" name=""/>
        <dsp:cNvSpPr/>
      </dsp:nvSpPr>
      <dsp:spPr>
        <a:xfrm>
          <a:off x="6072989" y="2293999"/>
          <a:ext cx="1762007" cy="1762007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Uniformes em tamanho e aparência</a:t>
          </a:r>
        </a:p>
      </dsp:txBody>
      <dsp:txXfrm>
        <a:off x="6331029" y="2552039"/>
        <a:ext cx="1245927" cy="1245927"/>
      </dsp:txXfrm>
    </dsp:sp>
    <dsp:sp modelId="{6470E1FD-7943-4637-A119-E0C279474599}">
      <dsp:nvSpPr>
        <dsp:cNvPr id="0" name=""/>
        <dsp:cNvSpPr/>
      </dsp:nvSpPr>
      <dsp:spPr>
        <a:xfrm rot="5400000">
          <a:off x="4397403" y="4303860"/>
          <a:ext cx="529721" cy="34013"/>
        </a:xfrm>
        <a:custGeom>
          <a:avLst/>
          <a:gdLst/>
          <a:ahLst/>
          <a:cxnLst/>
          <a:rect l="0" t="0" r="0" b="0"/>
          <a:pathLst>
            <a:path>
              <a:moveTo>
                <a:pt x="0" y="17006"/>
              </a:moveTo>
              <a:lnTo>
                <a:pt x="529721" y="170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9020" y="4307624"/>
        <a:ext cx="26486" cy="26486"/>
      </dsp:txXfrm>
    </dsp:sp>
    <dsp:sp modelId="{3618E796-E0DA-48B8-ADE0-D63004EB9D1E}">
      <dsp:nvSpPr>
        <dsp:cNvPr id="0" name=""/>
        <dsp:cNvSpPr/>
      </dsp:nvSpPr>
      <dsp:spPr>
        <a:xfrm>
          <a:off x="3781260" y="4585728"/>
          <a:ext cx="1762007" cy="1762007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Econômicos</a:t>
          </a:r>
        </a:p>
      </dsp:txBody>
      <dsp:txXfrm>
        <a:off x="4039300" y="4843768"/>
        <a:ext cx="1245927" cy="1245927"/>
      </dsp:txXfrm>
    </dsp:sp>
    <dsp:sp modelId="{D818B2DD-78D1-4288-98A2-F0D931FB0EA2}">
      <dsp:nvSpPr>
        <dsp:cNvPr id="0" name=""/>
        <dsp:cNvSpPr/>
      </dsp:nvSpPr>
      <dsp:spPr>
        <a:xfrm rot="10800000">
          <a:off x="3251538" y="3157996"/>
          <a:ext cx="529721" cy="34013"/>
        </a:xfrm>
        <a:custGeom>
          <a:avLst/>
          <a:gdLst/>
          <a:ahLst/>
          <a:cxnLst/>
          <a:rect l="0" t="0" r="0" b="0"/>
          <a:pathLst>
            <a:path>
              <a:moveTo>
                <a:pt x="0" y="17006"/>
              </a:moveTo>
              <a:lnTo>
                <a:pt x="529721" y="170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503156" y="3161759"/>
        <a:ext cx="26486" cy="26486"/>
      </dsp:txXfrm>
    </dsp:sp>
    <dsp:sp modelId="{71DDF64F-0C40-41F4-98AF-958C079C5E9A}">
      <dsp:nvSpPr>
        <dsp:cNvPr id="0" name=""/>
        <dsp:cNvSpPr/>
      </dsp:nvSpPr>
      <dsp:spPr>
        <a:xfrm>
          <a:off x="1489530" y="2293999"/>
          <a:ext cx="1762007" cy="1762007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Limpos, claros, concisos e completos </a:t>
          </a:r>
        </a:p>
      </dsp:txBody>
      <dsp:txXfrm>
        <a:off x="1747570" y="2552039"/>
        <a:ext cx="1245927" cy="124592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716379" y="2464000"/>
          <a:ext cx="1891768" cy="1891768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Devem SER</a:t>
          </a:r>
        </a:p>
      </dsp:txBody>
      <dsp:txXfrm>
        <a:off x="3993422" y="2741043"/>
        <a:ext cx="1337682" cy="1337682"/>
      </dsp:txXfrm>
    </dsp:sp>
    <dsp:sp modelId="{20ECCFD8-5344-46E0-B6C2-CFAB5E1DD16E}">
      <dsp:nvSpPr>
        <dsp:cNvPr id="0" name=""/>
        <dsp:cNvSpPr/>
      </dsp:nvSpPr>
      <dsp:spPr>
        <a:xfrm rot="16200000">
          <a:off x="4378290" y="2161767"/>
          <a:ext cx="567947" cy="36518"/>
        </a:xfrm>
        <a:custGeom>
          <a:avLst/>
          <a:gdLst/>
          <a:ahLst/>
          <a:cxnLst/>
          <a:rect l="0" t="0" r="0" b="0"/>
          <a:pathLst>
            <a:path>
              <a:moveTo>
                <a:pt x="0" y="18259"/>
              </a:moveTo>
              <a:lnTo>
                <a:pt x="567947" y="182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648065" y="2165828"/>
        <a:ext cx="28397" cy="28397"/>
      </dsp:txXfrm>
    </dsp:sp>
    <dsp:sp modelId="{F7B55491-786B-4C26-A1D6-1A9CF54BA51A}">
      <dsp:nvSpPr>
        <dsp:cNvPr id="0" name=""/>
        <dsp:cNvSpPr/>
      </dsp:nvSpPr>
      <dsp:spPr>
        <a:xfrm>
          <a:off x="3716379" y="4285"/>
          <a:ext cx="1891768" cy="189176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sp:txBody>
      <dsp:txXfrm>
        <a:off x="3993422" y="281328"/>
        <a:ext cx="1337682" cy="1337682"/>
      </dsp:txXfrm>
    </dsp:sp>
    <dsp:sp modelId="{9521A1AC-32DA-42A2-B37F-0E075ECCD5A1}">
      <dsp:nvSpPr>
        <dsp:cNvPr id="0" name=""/>
        <dsp:cNvSpPr/>
      </dsp:nvSpPr>
      <dsp:spPr>
        <a:xfrm rot="20520000">
          <a:off x="5547954" y="3011578"/>
          <a:ext cx="567947" cy="36518"/>
        </a:xfrm>
        <a:custGeom>
          <a:avLst/>
          <a:gdLst/>
          <a:ahLst/>
          <a:cxnLst/>
          <a:rect l="0" t="0" r="0" b="0"/>
          <a:pathLst>
            <a:path>
              <a:moveTo>
                <a:pt x="0" y="18259"/>
              </a:moveTo>
              <a:lnTo>
                <a:pt x="567947" y="182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817729" y="3015639"/>
        <a:ext cx="28397" cy="28397"/>
      </dsp:txXfrm>
    </dsp:sp>
    <dsp:sp modelId="{4A2FCBFF-7576-47F3-A394-4533EAB10E93}">
      <dsp:nvSpPr>
        <dsp:cNvPr id="0" name=""/>
        <dsp:cNvSpPr/>
      </dsp:nvSpPr>
      <dsp:spPr>
        <a:xfrm>
          <a:off x="6055708" y="1703906"/>
          <a:ext cx="1891768" cy="189176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Uniformes em tamanho e aparência</a:t>
          </a:r>
        </a:p>
      </dsp:txBody>
      <dsp:txXfrm>
        <a:off x="6332751" y="1980949"/>
        <a:ext cx="1337682" cy="1337682"/>
      </dsp:txXfrm>
    </dsp:sp>
    <dsp:sp modelId="{6470E1FD-7943-4637-A119-E0C279474599}">
      <dsp:nvSpPr>
        <dsp:cNvPr id="0" name=""/>
        <dsp:cNvSpPr/>
      </dsp:nvSpPr>
      <dsp:spPr>
        <a:xfrm rot="3240000">
          <a:off x="5101182" y="4386601"/>
          <a:ext cx="567947" cy="36518"/>
        </a:xfrm>
        <a:custGeom>
          <a:avLst/>
          <a:gdLst/>
          <a:ahLst/>
          <a:cxnLst/>
          <a:rect l="0" t="0" r="0" b="0"/>
          <a:pathLst>
            <a:path>
              <a:moveTo>
                <a:pt x="0" y="18259"/>
              </a:moveTo>
              <a:lnTo>
                <a:pt x="567947" y="182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370957" y="4390662"/>
        <a:ext cx="28397" cy="28397"/>
      </dsp:txXfrm>
    </dsp:sp>
    <dsp:sp modelId="{3618E796-E0DA-48B8-ADE0-D63004EB9D1E}">
      <dsp:nvSpPr>
        <dsp:cNvPr id="0" name=""/>
        <dsp:cNvSpPr/>
      </dsp:nvSpPr>
      <dsp:spPr>
        <a:xfrm>
          <a:off x="5162164" y="4453952"/>
          <a:ext cx="1891768" cy="189176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Econômicos</a:t>
          </a:r>
        </a:p>
      </dsp:txBody>
      <dsp:txXfrm>
        <a:off x="5439207" y="4730995"/>
        <a:ext cx="1337682" cy="1337682"/>
      </dsp:txXfrm>
    </dsp:sp>
    <dsp:sp modelId="{D818B2DD-78D1-4288-98A2-F0D931FB0EA2}">
      <dsp:nvSpPr>
        <dsp:cNvPr id="0" name=""/>
        <dsp:cNvSpPr/>
      </dsp:nvSpPr>
      <dsp:spPr>
        <a:xfrm rot="7560000">
          <a:off x="3655397" y="4386601"/>
          <a:ext cx="567947" cy="36518"/>
        </a:xfrm>
        <a:custGeom>
          <a:avLst/>
          <a:gdLst/>
          <a:ahLst/>
          <a:cxnLst/>
          <a:rect l="0" t="0" r="0" b="0"/>
          <a:pathLst>
            <a:path>
              <a:moveTo>
                <a:pt x="0" y="18259"/>
              </a:moveTo>
              <a:lnTo>
                <a:pt x="567947" y="182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925172" y="4390662"/>
        <a:ext cx="28397" cy="28397"/>
      </dsp:txXfrm>
    </dsp:sp>
    <dsp:sp modelId="{71DDF64F-0C40-41F4-98AF-958C079C5E9A}">
      <dsp:nvSpPr>
        <dsp:cNvPr id="0" name=""/>
        <dsp:cNvSpPr/>
      </dsp:nvSpPr>
      <dsp:spPr>
        <a:xfrm>
          <a:off x="2270595" y="4453952"/>
          <a:ext cx="1891768" cy="189176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Limpos, claros, concisos e completos </a:t>
          </a:r>
        </a:p>
      </dsp:txBody>
      <dsp:txXfrm>
        <a:off x="2547638" y="4730995"/>
        <a:ext cx="1337682" cy="1337682"/>
      </dsp:txXfrm>
    </dsp:sp>
    <dsp:sp modelId="{BDEB7838-B66E-4BBC-8190-F380306EE37E}">
      <dsp:nvSpPr>
        <dsp:cNvPr id="0" name=""/>
        <dsp:cNvSpPr/>
      </dsp:nvSpPr>
      <dsp:spPr>
        <a:xfrm rot="11880000">
          <a:off x="3208625" y="3011578"/>
          <a:ext cx="567947" cy="36518"/>
        </a:xfrm>
        <a:custGeom>
          <a:avLst/>
          <a:gdLst/>
          <a:ahLst/>
          <a:cxnLst/>
          <a:rect l="0" t="0" r="0" b="0"/>
          <a:pathLst>
            <a:path>
              <a:moveTo>
                <a:pt x="0" y="18259"/>
              </a:moveTo>
              <a:lnTo>
                <a:pt x="567947" y="182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478400" y="3015639"/>
        <a:ext cx="28397" cy="28397"/>
      </dsp:txXfrm>
    </dsp:sp>
    <dsp:sp modelId="{14D0CE9F-BFBD-4D2C-9BC7-561B24F79C70}">
      <dsp:nvSpPr>
        <dsp:cNvPr id="0" name=""/>
        <dsp:cNvSpPr/>
      </dsp:nvSpPr>
      <dsp:spPr>
        <a:xfrm>
          <a:off x="1377051" y="1703906"/>
          <a:ext cx="1891768" cy="189176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5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Limitados aos assuntos relevantes e significativos</a:t>
          </a:r>
        </a:p>
      </dsp:txBody>
      <dsp:txXfrm>
        <a:off x="1654094" y="1980949"/>
        <a:ext cx="1337682" cy="133768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EBD5-A6F3-4221-B32F-9F7F7A032E31}">
      <dsp:nvSpPr>
        <dsp:cNvPr id="0" name=""/>
        <dsp:cNvSpPr/>
      </dsp:nvSpPr>
      <dsp:spPr>
        <a:xfrm>
          <a:off x="3635892" y="2191565"/>
          <a:ext cx="2268767" cy="2325700"/>
        </a:xfrm>
        <a:prstGeom prst="ellipse">
          <a:avLst/>
        </a:prstGeom>
        <a:solidFill>
          <a:srgbClr val="31859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Melhores práticas para elaboração dos papeis de trabalho</a:t>
          </a:r>
        </a:p>
      </dsp:txBody>
      <dsp:txXfrm>
        <a:off x="3968145" y="2532156"/>
        <a:ext cx="1604261" cy="1644518"/>
      </dsp:txXfrm>
    </dsp:sp>
    <dsp:sp modelId="{FA7F9ED7-42AD-4291-93F7-278601D5F919}">
      <dsp:nvSpPr>
        <dsp:cNvPr id="0" name=""/>
        <dsp:cNvSpPr/>
      </dsp:nvSpPr>
      <dsp:spPr>
        <a:xfrm rot="16200000">
          <a:off x="4273791" y="1683830"/>
          <a:ext cx="992969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992969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745451" y="1670256"/>
        <a:ext cx="49648" cy="49648"/>
      </dsp:txXfrm>
    </dsp:sp>
    <dsp:sp modelId="{AF1B43E3-CE2E-4EF5-B9ED-7452866D14B7}">
      <dsp:nvSpPr>
        <dsp:cNvPr id="0" name=""/>
        <dsp:cNvSpPr/>
      </dsp:nvSpPr>
      <dsp:spPr>
        <a:xfrm>
          <a:off x="4173991" y="6027"/>
          <a:ext cx="1192569" cy="1192569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do trabalho</a:t>
          </a:r>
          <a:endParaRPr lang="pt-BR" sz="1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48639" y="180675"/>
        <a:ext cx="843273" cy="843273"/>
      </dsp:txXfrm>
    </dsp:sp>
    <dsp:sp modelId="{81127B06-0CC4-44AD-9FF6-3578AE2185E9}">
      <dsp:nvSpPr>
        <dsp:cNvPr id="0" name=""/>
        <dsp:cNvSpPr/>
      </dsp:nvSpPr>
      <dsp:spPr>
        <a:xfrm rot="18163636">
          <a:off x="5164315" y="1950837"/>
          <a:ext cx="1001510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1001510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640033" y="1937049"/>
        <a:ext cx="50075" cy="50075"/>
      </dsp:txXfrm>
    </dsp:sp>
    <dsp:sp modelId="{F31B9722-BCDE-40B4-AC98-ABDCFE8C0E1B}">
      <dsp:nvSpPr>
        <dsp:cNvPr id="0" name=""/>
        <dsp:cNvSpPr/>
      </dsp:nvSpPr>
      <dsp:spPr>
        <a:xfrm>
          <a:off x="5661891" y="442914"/>
          <a:ext cx="1192569" cy="1192569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Identificação de quem o preparou, executou, revisou e aprovou</a:t>
          </a:r>
          <a:endParaRPr lang="pt-BR" sz="1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36539" y="617562"/>
        <a:ext cx="843273" cy="843273"/>
      </dsp:txXfrm>
    </dsp:sp>
    <dsp:sp modelId="{C7BA9441-0F2A-43C0-A9FE-22D1BD1A3047}">
      <dsp:nvSpPr>
        <dsp:cNvPr id="0" name=""/>
        <dsp:cNvSpPr/>
      </dsp:nvSpPr>
      <dsp:spPr>
        <a:xfrm rot="20127273">
          <a:off x="5760543" y="2658776"/>
          <a:ext cx="1016672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1016672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243462" y="2644609"/>
        <a:ext cx="50833" cy="50833"/>
      </dsp:txXfrm>
    </dsp:sp>
    <dsp:sp modelId="{7A4D8622-40AD-44DF-8D30-D934AB1EBBF8}">
      <dsp:nvSpPr>
        <dsp:cNvPr id="0" name=""/>
        <dsp:cNvSpPr/>
      </dsp:nvSpPr>
      <dsp:spPr>
        <a:xfrm>
          <a:off x="6677393" y="1614866"/>
          <a:ext cx="1192569" cy="1192569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Descrição do seu conteúdo ou finalidade</a:t>
          </a:r>
        </a:p>
      </dsp:txBody>
      <dsp:txXfrm>
        <a:off x="6852041" y="1789514"/>
        <a:ext cx="843273" cy="843273"/>
      </dsp:txXfrm>
    </dsp:sp>
    <dsp:sp modelId="{6B057D23-2606-41A4-B025-8E14222764E3}">
      <dsp:nvSpPr>
        <dsp:cNvPr id="0" name=""/>
        <dsp:cNvSpPr/>
      </dsp:nvSpPr>
      <dsp:spPr>
        <a:xfrm rot="490909">
          <a:off x="5888467" y="3577327"/>
          <a:ext cx="1020879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1020879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373385" y="3563055"/>
        <a:ext cx="51043" cy="51043"/>
      </dsp:txXfrm>
    </dsp:sp>
    <dsp:sp modelId="{73726C18-CC02-495A-995D-4DDBCB176A56}">
      <dsp:nvSpPr>
        <dsp:cNvPr id="0" name=""/>
        <dsp:cNvSpPr/>
      </dsp:nvSpPr>
      <dsp:spPr>
        <a:xfrm>
          <a:off x="6898082" y="3149796"/>
          <a:ext cx="1192569" cy="1192569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Assinaturas e datas</a:t>
          </a:r>
        </a:p>
      </dsp:txBody>
      <dsp:txXfrm>
        <a:off x="7072730" y="3324444"/>
        <a:ext cx="843273" cy="843273"/>
      </dsp:txXfrm>
    </dsp:sp>
    <dsp:sp modelId="{393CD104-D699-48DA-B29F-DF65D6F9E8B3}">
      <dsp:nvSpPr>
        <dsp:cNvPr id="0" name=""/>
        <dsp:cNvSpPr/>
      </dsp:nvSpPr>
      <dsp:spPr>
        <a:xfrm rot="2454545">
          <a:off x="5513332" y="4424390"/>
          <a:ext cx="1009486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1009486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992838" y="4410403"/>
        <a:ext cx="50474" cy="50474"/>
      </dsp:txXfrm>
    </dsp:sp>
    <dsp:sp modelId="{AE5B7B29-E240-4D84-965A-854639976AF5}">
      <dsp:nvSpPr>
        <dsp:cNvPr id="0" name=""/>
        <dsp:cNvSpPr/>
      </dsp:nvSpPr>
      <dsp:spPr>
        <a:xfrm>
          <a:off x="6253892" y="4560376"/>
          <a:ext cx="1192569" cy="1192569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Codificação</a:t>
          </a:r>
        </a:p>
      </dsp:txBody>
      <dsp:txXfrm>
        <a:off x="6428540" y="4735024"/>
        <a:ext cx="843273" cy="843273"/>
      </dsp:txXfrm>
    </dsp:sp>
    <dsp:sp modelId="{EBA61D9D-C5F1-4F79-8536-2462FA48840B}">
      <dsp:nvSpPr>
        <dsp:cNvPr id="0" name=""/>
        <dsp:cNvSpPr/>
      </dsp:nvSpPr>
      <dsp:spPr>
        <a:xfrm rot="4418182">
          <a:off x="4739781" y="4934164"/>
          <a:ext cx="995307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995307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212552" y="4920531"/>
        <a:ext cx="49765" cy="49765"/>
      </dsp:txXfrm>
    </dsp:sp>
    <dsp:sp modelId="{B1D00330-A4B3-4FF9-9886-EEE02AD711BB}">
      <dsp:nvSpPr>
        <dsp:cNvPr id="0" name=""/>
        <dsp:cNvSpPr/>
      </dsp:nvSpPr>
      <dsp:spPr>
        <a:xfrm>
          <a:off x="4949348" y="5398755"/>
          <a:ext cx="1192569" cy="1192569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Fonte das informações</a:t>
          </a:r>
        </a:p>
      </dsp:txBody>
      <dsp:txXfrm>
        <a:off x="5123996" y="5573403"/>
        <a:ext cx="843273" cy="843273"/>
      </dsp:txXfrm>
    </dsp:sp>
    <dsp:sp modelId="{20ECCFD8-5344-46E0-B6C2-CFAB5E1DD16E}">
      <dsp:nvSpPr>
        <dsp:cNvPr id="0" name=""/>
        <dsp:cNvSpPr/>
      </dsp:nvSpPr>
      <dsp:spPr>
        <a:xfrm rot="6381818">
          <a:off x="3805463" y="4934164"/>
          <a:ext cx="995307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995307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4278234" y="4920531"/>
        <a:ext cx="49765" cy="49765"/>
      </dsp:txXfrm>
    </dsp:sp>
    <dsp:sp modelId="{F7B55491-786B-4C26-A1D6-1A9CF54BA51A}">
      <dsp:nvSpPr>
        <dsp:cNvPr id="0" name=""/>
        <dsp:cNvSpPr/>
      </dsp:nvSpPr>
      <dsp:spPr>
        <a:xfrm>
          <a:off x="3398634" y="5398755"/>
          <a:ext cx="1192569" cy="1192569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Organizados de um modo lógico e uniforme</a:t>
          </a:r>
        </a:p>
      </dsp:txBody>
      <dsp:txXfrm>
        <a:off x="3573282" y="5573403"/>
        <a:ext cx="843273" cy="843273"/>
      </dsp:txXfrm>
    </dsp:sp>
    <dsp:sp modelId="{9521A1AC-32DA-42A2-B37F-0E075ECCD5A1}">
      <dsp:nvSpPr>
        <dsp:cNvPr id="0" name=""/>
        <dsp:cNvSpPr/>
      </dsp:nvSpPr>
      <dsp:spPr>
        <a:xfrm rot="8345455">
          <a:off x="3017732" y="4424390"/>
          <a:ext cx="1009486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1009486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497238" y="4410403"/>
        <a:ext cx="50474" cy="50474"/>
      </dsp:txXfrm>
    </dsp:sp>
    <dsp:sp modelId="{4A2FCBFF-7576-47F3-A394-4533EAB10E93}">
      <dsp:nvSpPr>
        <dsp:cNvPr id="0" name=""/>
        <dsp:cNvSpPr/>
      </dsp:nvSpPr>
      <dsp:spPr>
        <a:xfrm>
          <a:off x="2094090" y="4560376"/>
          <a:ext cx="1192569" cy="1192569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Uniformes em tamanho e aparência</a:t>
          </a:r>
        </a:p>
      </dsp:txBody>
      <dsp:txXfrm>
        <a:off x="2268738" y="4735024"/>
        <a:ext cx="843273" cy="843273"/>
      </dsp:txXfrm>
    </dsp:sp>
    <dsp:sp modelId="{6470E1FD-7943-4637-A119-E0C279474599}">
      <dsp:nvSpPr>
        <dsp:cNvPr id="0" name=""/>
        <dsp:cNvSpPr/>
      </dsp:nvSpPr>
      <dsp:spPr>
        <a:xfrm rot="10309091">
          <a:off x="2631204" y="3577327"/>
          <a:ext cx="1020879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1020879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116122" y="3563055"/>
        <a:ext cx="51043" cy="51043"/>
      </dsp:txXfrm>
    </dsp:sp>
    <dsp:sp modelId="{3618E796-E0DA-48B8-ADE0-D63004EB9D1E}">
      <dsp:nvSpPr>
        <dsp:cNvPr id="0" name=""/>
        <dsp:cNvSpPr/>
      </dsp:nvSpPr>
      <dsp:spPr>
        <a:xfrm>
          <a:off x="1449900" y="3149796"/>
          <a:ext cx="1192569" cy="1192569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Econômicos</a:t>
          </a:r>
        </a:p>
      </dsp:txBody>
      <dsp:txXfrm>
        <a:off x="1624548" y="3324444"/>
        <a:ext cx="843273" cy="843273"/>
      </dsp:txXfrm>
    </dsp:sp>
    <dsp:sp modelId="{D818B2DD-78D1-4288-98A2-F0D931FB0EA2}">
      <dsp:nvSpPr>
        <dsp:cNvPr id="0" name=""/>
        <dsp:cNvSpPr/>
      </dsp:nvSpPr>
      <dsp:spPr>
        <a:xfrm rot="12272727">
          <a:off x="2763336" y="2658776"/>
          <a:ext cx="1016672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1016672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246255" y="2644609"/>
        <a:ext cx="50833" cy="50833"/>
      </dsp:txXfrm>
    </dsp:sp>
    <dsp:sp modelId="{71DDF64F-0C40-41F4-98AF-958C079C5E9A}">
      <dsp:nvSpPr>
        <dsp:cNvPr id="0" name=""/>
        <dsp:cNvSpPr/>
      </dsp:nvSpPr>
      <dsp:spPr>
        <a:xfrm>
          <a:off x="1670589" y="1614866"/>
          <a:ext cx="1192569" cy="1192569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Limpos, claros, concisos e completos </a:t>
          </a:r>
        </a:p>
      </dsp:txBody>
      <dsp:txXfrm>
        <a:off x="1845237" y="1789514"/>
        <a:ext cx="843273" cy="843273"/>
      </dsp:txXfrm>
    </dsp:sp>
    <dsp:sp modelId="{BDEB7838-B66E-4BBC-8190-F380306EE37E}">
      <dsp:nvSpPr>
        <dsp:cNvPr id="0" name=""/>
        <dsp:cNvSpPr/>
      </dsp:nvSpPr>
      <dsp:spPr>
        <a:xfrm rot="14236364">
          <a:off x="3374725" y="1950837"/>
          <a:ext cx="1001510" cy="22500"/>
        </a:xfrm>
        <a:custGeom>
          <a:avLst/>
          <a:gdLst/>
          <a:ahLst/>
          <a:cxnLst/>
          <a:rect l="0" t="0" r="0" b="0"/>
          <a:pathLst>
            <a:path>
              <a:moveTo>
                <a:pt x="0" y="11250"/>
              </a:moveTo>
              <a:lnTo>
                <a:pt x="1001510" y="11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850443" y="1937049"/>
        <a:ext cx="50075" cy="50075"/>
      </dsp:txXfrm>
    </dsp:sp>
    <dsp:sp modelId="{14D0CE9F-BFBD-4D2C-9BC7-561B24F79C70}">
      <dsp:nvSpPr>
        <dsp:cNvPr id="0" name=""/>
        <dsp:cNvSpPr/>
      </dsp:nvSpPr>
      <dsp:spPr>
        <a:xfrm>
          <a:off x="2686091" y="442914"/>
          <a:ext cx="1192569" cy="1192569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Limitados aos assuntos relevantes e significativos</a:t>
          </a:r>
        </a:p>
      </dsp:txBody>
      <dsp:txXfrm>
        <a:off x="2860739" y="617562"/>
        <a:ext cx="843273" cy="8432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t-BR" sz="1200"/>
            </a:lvl1pPr>
          </a:lstStyle>
          <a:p>
            <a:fld id="{D83FDC75-7F73-4A4A-A77C-09AADF00E0EA}" type="datetimeFigureOut">
              <a:rPr lang="pt-BR" smtClean="0"/>
              <a:pPr/>
              <a:t>07/06/2016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t-BR" sz="1200"/>
            </a:lvl1pPr>
          </a:lstStyle>
          <a:p>
            <a:fld id="{459226BF-1F13-42D3-80DC-373E7ADD1EBC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t-BR" sz="1200"/>
            </a:lvl1pPr>
          </a:lstStyle>
          <a:p>
            <a:fld id="{48AEF76B-3757-4A0B-AF93-28494465C1DD}" type="datetimeFigureOut">
              <a:pPr/>
              <a:t>07/06/2016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t-BR" sz="1200"/>
            </a:lvl1pPr>
          </a:lstStyle>
          <a:p>
            <a:fld id="{75693FD4-8F83-4EF7-AC3F-0DC0388986B0}" type="slidenum"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862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3639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308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728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5836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140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0807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020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377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432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682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3207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7057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5710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9570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76760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776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3738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153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3226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3761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86803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4606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7899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2840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5673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9705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61974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20376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83083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96025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83094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49214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57947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539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5443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40271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8655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56411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08358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583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27834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7566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9188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374161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78545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2507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0525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51859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3300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72346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 regra, são empregados para indicar a fonte de</a:t>
            </a:r>
            <a:r>
              <a:rPr lang="pt-BR" baseline="0" dirty="0"/>
              <a:t> obtenção ou conferência de um valor, sendo desnecessário maiores explicações.</a:t>
            </a:r>
          </a:p>
          <a:p>
            <a:r>
              <a:rPr lang="pt-BR" baseline="0" dirty="0"/>
              <a:t>O uso dos tiques traz economia de tempo e de espaço, tendo em vista que se descreve suscintamente o exame praticado e se escreve rapidamente o fato. Tem como benefício, ainda, a eliminação da necessidade de se repetir explicações, bem como facilita o entendimento e a revisão dos papéis de trabalho.</a:t>
            </a:r>
            <a:endParaRPr lang="pt-BR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627512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537654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69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952677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70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279592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endParaRPr lang="pt-BR" sz="1200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71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656393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72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410996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73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924245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74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137170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75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204255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76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190112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endParaRPr lang="pt-BR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77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95065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78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93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79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1888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80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831089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81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pt-BR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pt-BR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pt-BR"/>
              <a:t>Clique para editar o estilo do subtítulo Mestre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pt-BR" sz="2000" baseline="0"/>
            </a:lvl1pPr>
          </a:lstStyle>
          <a:p>
            <a:r>
              <a:rPr kumimoji="0" lang="pt-BR"/>
              <a:t>Logotipo da Empresa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pt-BR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pt-BR" sz="1800"/>
            </a:lvl1pPr>
          </a:lstStyle>
          <a:p>
            <a:r>
              <a:rPr kumimoji="0" lang="pt-BR"/>
              <a:t>Logotipo da Empresa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pt-BR"/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pt-BR" sz="3200">
                <a:latin typeface="+mn-lt"/>
              </a:defRPr>
            </a:lvl1pPr>
            <a:lvl2pPr eaLnBrk="1" latinLnBrk="0" hangingPunct="1">
              <a:defRPr kumimoji="0" lang="pt-BR" sz="2800">
                <a:latin typeface="+mn-lt"/>
              </a:defRPr>
            </a:lvl2pPr>
            <a:lvl3pPr eaLnBrk="1" latinLnBrk="0" hangingPunct="1">
              <a:defRPr kumimoji="0" lang="pt-BR" sz="2400">
                <a:latin typeface="+mn-lt"/>
              </a:defRPr>
            </a:lvl3pPr>
            <a:lvl4pPr eaLnBrk="1" latinLnBrk="0" hangingPunct="1">
              <a:defRPr kumimoji="0" lang="pt-BR" sz="2400">
                <a:latin typeface="+mn-lt"/>
              </a:defRPr>
            </a:lvl4pPr>
            <a:lvl5pPr eaLnBrk="1" latinLnBrk="0" hangingPunct="1">
              <a:defRPr kumimoji="0" lang="pt-BR" sz="2400">
                <a:latin typeface="+mn-lt"/>
              </a:defRPr>
            </a:lvl5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pt-BR"/>
            </a:lvl1pPr>
          </a:lstStyle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pt-BR" sz="24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pt-BR" sz="24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pt-BR" sz="3200"/>
            </a:lvl1pPr>
            <a:lvl2pPr eaLnBrk="1" latinLnBrk="0" hangingPunct="1">
              <a:defRPr kumimoji="0" lang="pt-BR" sz="2800"/>
            </a:lvl2pPr>
            <a:lvl3pPr eaLnBrk="1" latinLnBrk="0" hangingPunct="1">
              <a:defRPr kumimoji="0" lang="pt-BR" sz="2400"/>
            </a:lvl3pPr>
            <a:lvl4pPr eaLnBrk="1" latinLnBrk="0" hangingPunct="1">
              <a:defRPr kumimoji="0" lang="pt-BR" sz="2000"/>
            </a:lvl4pPr>
            <a:lvl5pPr eaLnBrk="1" latinLnBrk="0" hangingPunct="1">
              <a:defRPr kumimoji="0" lang="pt-BR" sz="2000"/>
            </a:lvl5pPr>
            <a:lvl6pPr eaLnBrk="1" latinLnBrk="0" hangingPunct="1">
              <a:defRPr kumimoji="0" lang="pt-BR" sz="2000"/>
            </a:lvl6pPr>
            <a:lvl7pPr eaLnBrk="1" latinLnBrk="0" hangingPunct="1">
              <a:defRPr kumimoji="0" lang="pt-BR" sz="2000"/>
            </a:lvl7pPr>
            <a:lvl8pPr eaLnBrk="1" latinLnBrk="0" hangingPunct="1">
              <a:defRPr kumimoji="0" lang="pt-BR" sz="2000"/>
            </a:lvl8pPr>
            <a:lvl9pPr eaLnBrk="1" latinLnBrk="0" hangingPunct="1">
              <a:defRPr kumimoji="0" lang="pt-BR" sz="20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pt-BR" sz="3200"/>
            </a:lvl1pPr>
            <a:lvl2pPr marL="457200" indent="0" eaLnBrk="1" latinLnBrk="0" hangingPunct="1">
              <a:buNone/>
              <a:defRPr kumimoji="0" lang="pt-BR" sz="2800"/>
            </a:lvl2pPr>
            <a:lvl3pPr marL="914400" indent="0" eaLnBrk="1" latinLnBrk="0" hangingPunct="1">
              <a:buNone/>
              <a:defRPr kumimoji="0" lang="pt-BR" sz="2400"/>
            </a:lvl3pPr>
            <a:lvl4pPr marL="1371600" indent="0" eaLnBrk="1" latinLnBrk="0" hangingPunct="1">
              <a:buNone/>
              <a:defRPr kumimoji="0" lang="pt-BR" sz="2000"/>
            </a:lvl4pPr>
            <a:lvl5pPr marL="1828800" indent="0" eaLnBrk="1" latinLnBrk="0" hangingPunct="1">
              <a:buNone/>
              <a:defRPr kumimoji="0" lang="pt-BR" sz="2000"/>
            </a:lvl5pPr>
            <a:lvl6pPr marL="2286000" indent="0" eaLnBrk="1" latinLnBrk="0" hangingPunct="1">
              <a:buNone/>
              <a:defRPr kumimoji="0" lang="pt-BR" sz="2000"/>
            </a:lvl6pPr>
            <a:lvl7pPr marL="2743200" indent="0" eaLnBrk="1" latinLnBrk="0" hangingPunct="1">
              <a:buNone/>
              <a:defRPr kumimoji="0" lang="pt-BR" sz="2000"/>
            </a:lvl7pPr>
            <a:lvl8pPr marL="3200400" indent="0" eaLnBrk="1" latinLnBrk="0" hangingPunct="1">
              <a:buNone/>
              <a:defRPr kumimoji="0" lang="pt-BR" sz="2000"/>
            </a:lvl8pPr>
            <a:lvl9pPr marL="3657600" indent="0" eaLnBrk="1" latinLnBrk="0" hangingPunct="1">
              <a:buNone/>
              <a:defRPr kumimoji="0" lang="pt-BR" sz="2000"/>
            </a:lvl9pPr>
          </a:lstStyle>
          <a:p>
            <a:pPr eaLnBrk="1" latinLnBrk="0" hangingPunct="1"/>
            <a:r>
              <a:rPr lang="pt-BR"/>
              <a:t>Clique no ícone para adicionar uma imagem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 eaLnBrk="1" latinLnBrk="0" hangingPunct="1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Editar estilos de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ente Plano de Fu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pt-BR"/>
              <a:t>Editar estilos de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07/06/2016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xStyles>
    <p:titleStyle>
      <a:lvl1pPr algn="l" defTabSz="914400" rtl="0" eaLnBrk="1" latinLnBrk="0" hangingPunct="1">
        <a:spcBef>
          <a:spcPct val="0"/>
        </a:spcBef>
        <a:buNone/>
        <a:defRPr kumimoji="0" lang="pt-B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B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pt-BR"/>
      </a:defPPr>
      <a:lvl1pPr marL="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hyperlink" Target="Papeis/Conjunto%20papeis%20de%20trabalhos%202012.pdf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Papeis/Conjunto%20papeis%20de%20trabalhos%202012a.pdf" TargetMode="External"/><Relationship Id="rId5" Type="http://schemas.openxmlformats.org/officeDocument/2006/relationships/image" Target="../media/image28.png"/><Relationship Id="rId4" Type="http://schemas.openxmlformats.org/officeDocument/2006/relationships/hyperlink" Target="Papeis/Conjunto%20papeis%20de%20trabalhos%202012.pdf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hyperlink" Target="mailto:sauci@trt23.jus.br" TargetMode="External"/><Relationship Id="rId5" Type="http://schemas.openxmlformats.org/officeDocument/2006/relationships/notesSlide" Target="../notesSlides/notesSlide69.xml"/><Relationship Id="rId4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12" y="7546"/>
            <a:ext cx="288032" cy="23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7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"/>
    </mc:Choice>
    <mc:Fallback xmlns="">
      <p:transition advClick="0" advTm="1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385795"/>
            <a:ext cx="288032" cy="23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49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618043"/>
            <a:ext cx="288032" cy="23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30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589240"/>
            <a:ext cx="288032" cy="28803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40" y="5474027"/>
            <a:ext cx="648072" cy="5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52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582039"/>
            <a:ext cx="648072" cy="5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20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Char"/>
      </p:transition>
    </mc:Choice>
    <mc:Fallback xmlns="">
      <p:transition spd="slow" advClick="0" advTm="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5654047"/>
            <a:ext cx="648072" cy="5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83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505122"/>
            <a:ext cx="1319064" cy="105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56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">
        <p159:morph option="byObject"/>
      </p:transition>
    </mc:Choice>
    <mc:Fallback xmlns="">
      <p:transition spd="slow" advTm="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051472"/>
            <a:ext cx="1823120" cy="1458496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2411760" y="3501008"/>
            <a:ext cx="6732240" cy="1245096"/>
          </a:xfrm>
        </p:spPr>
        <p:txBody>
          <a:bodyPr>
            <a:noAutofit/>
          </a:bodyPr>
          <a:lstStyle/>
          <a:p>
            <a:r>
              <a:rPr lang="pt-BR" sz="2000" dirty="0">
                <a:latin typeface="Bernard MT Condensed" panose="02050806060905020404" pitchFamily="18" charset="0"/>
              </a:rPr>
              <a:t>I </a:t>
            </a:r>
            <a:r>
              <a:rPr lang="pt-BR" sz="2000" dirty="0" err="1">
                <a:latin typeface="Bernard MT Condensed" panose="02050806060905020404" pitchFamily="18" charset="0"/>
              </a:rPr>
              <a:t>I</a:t>
            </a:r>
            <a:r>
              <a:rPr lang="pt-BR" sz="2000" dirty="0">
                <a:latin typeface="Bernard MT Condensed" panose="02050806060905020404" pitchFamily="18" charset="0"/>
              </a:rPr>
              <a:t> </a:t>
            </a:r>
            <a:r>
              <a:rPr lang="pt-BR" sz="2000" dirty="0">
                <a:latin typeface="Arial Black" panose="020B0A04020102020204" pitchFamily="34" charset="0"/>
              </a:rPr>
              <a:t>  FÓRUM </a:t>
            </a:r>
            <a:r>
              <a:rPr lang="pt-BR" sz="2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DE BOAS PRÁTICAS DE AUDITORIA E CONTROLE INTERNO DO PODER JUDICIÁRIO</a:t>
            </a:r>
          </a:p>
        </p:txBody>
      </p:sp>
    </p:spTree>
    <p:extLst>
      <p:ext uri="{BB962C8B-B14F-4D97-AF65-F5344CB8AC3E}">
        <p14:creationId xmlns:p14="http://schemas.microsoft.com/office/powerpoint/2010/main" val="2546108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475656" y="2060848"/>
            <a:ext cx="6408712" cy="2232248"/>
          </a:xfrm>
        </p:spPr>
        <p:txBody>
          <a:bodyPr>
            <a:noAutofit/>
          </a:bodyPr>
          <a:lstStyle/>
          <a:p>
            <a:pPr algn="ctr"/>
            <a:r>
              <a:rPr lang="pt-BR" sz="4800" dirty="0">
                <a:solidFill>
                  <a:schemeClr val="accent5">
                    <a:lumMod val="75000"/>
                  </a:schemeClr>
                </a:solidFill>
              </a:rPr>
              <a:t>A Importância dos Papeis de Trabalho no Processo de Auditoria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499992" y="5877272"/>
            <a:ext cx="4555232" cy="736584"/>
          </a:xfrm>
        </p:spPr>
        <p:txBody>
          <a:bodyPr>
            <a:normAutofit fontScale="77500" lnSpcReduction="20000"/>
          </a:bodyPr>
          <a:lstStyle/>
          <a:p>
            <a:r>
              <a:rPr lang="pt-BR" sz="2100" b="1" i="1" dirty="0">
                <a:solidFill>
                  <a:srgbClr val="0070C0"/>
                </a:solidFill>
                <a:latin typeface="+mn-lt"/>
              </a:rPr>
              <a:t>Carla Kohlhase Roda Timotheo - TRT 23ª Região</a:t>
            </a:r>
          </a:p>
          <a:p>
            <a:r>
              <a:rPr lang="pt-BR" sz="2100" b="1" i="1" dirty="0">
                <a:latin typeface="+mn-lt"/>
              </a:rPr>
              <a:t>9 de junho de 2016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165" y="711185"/>
            <a:ext cx="323459" cy="323459"/>
          </a:xfrm>
          <a:prstGeom prst="rect">
            <a:avLst/>
          </a:prstGeom>
        </p:spPr>
      </p:pic>
      <p:sp>
        <p:nvSpPr>
          <p:cNvPr id="2" name="Forma Livre 1"/>
          <p:cNvSpPr/>
          <p:nvPr/>
        </p:nvSpPr>
        <p:spPr>
          <a:xfrm>
            <a:off x="2113511" y="711185"/>
            <a:ext cx="4788254" cy="2251460"/>
          </a:xfrm>
          <a:custGeom>
            <a:avLst/>
            <a:gdLst>
              <a:gd name="connsiteX0" fmla="*/ 0 w 4788254"/>
              <a:gd name="connsiteY0" fmla="*/ 375251 h 2251460"/>
              <a:gd name="connsiteX1" fmla="*/ 375251 w 4788254"/>
              <a:gd name="connsiteY1" fmla="*/ 0 h 2251460"/>
              <a:gd name="connsiteX2" fmla="*/ 4413003 w 4788254"/>
              <a:gd name="connsiteY2" fmla="*/ 0 h 2251460"/>
              <a:gd name="connsiteX3" fmla="*/ 4788254 w 4788254"/>
              <a:gd name="connsiteY3" fmla="*/ 375251 h 2251460"/>
              <a:gd name="connsiteX4" fmla="*/ 4788254 w 4788254"/>
              <a:gd name="connsiteY4" fmla="*/ 1876209 h 2251460"/>
              <a:gd name="connsiteX5" fmla="*/ 4413003 w 4788254"/>
              <a:gd name="connsiteY5" fmla="*/ 2251460 h 2251460"/>
              <a:gd name="connsiteX6" fmla="*/ 375251 w 4788254"/>
              <a:gd name="connsiteY6" fmla="*/ 2251460 h 2251460"/>
              <a:gd name="connsiteX7" fmla="*/ 0 w 4788254"/>
              <a:gd name="connsiteY7" fmla="*/ 1876209 h 2251460"/>
              <a:gd name="connsiteX8" fmla="*/ 0 w 4788254"/>
              <a:gd name="connsiteY8" fmla="*/ 375251 h 225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88254" h="2251460">
                <a:moveTo>
                  <a:pt x="0" y="375251"/>
                </a:moveTo>
                <a:cubicBezTo>
                  <a:pt x="0" y="168006"/>
                  <a:pt x="168006" y="0"/>
                  <a:pt x="375251" y="0"/>
                </a:cubicBezTo>
                <a:lnTo>
                  <a:pt x="4413003" y="0"/>
                </a:lnTo>
                <a:cubicBezTo>
                  <a:pt x="4620248" y="0"/>
                  <a:pt x="4788254" y="168006"/>
                  <a:pt x="4788254" y="375251"/>
                </a:cubicBezTo>
                <a:lnTo>
                  <a:pt x="4788254" y="1876209"/>
                </a:lnTo>
                <a:cubicBezTo>
                  <a:pt x="4788254" y="2083454"/>
                  <a:pt x="4620248" y="2251460"/>
                  <a:pt x="4413003" y="2251460"/>
                </a:cubicBezTo>
                <a:lnTo>
                  <a:pt x="375251" y="2251460"/>
                </a:lnTo>
                <a:cubicBezTo>
                  <a:pt x="168006" y="2251460"/>
                  <a:pt x="0" y="2083454"/>
                  <a:pt x="0" y="1876209"/>
                </a:cubicBezTo>
                <a:lnTo>
                  <a:pt x="0" y="375251"/>
                </a:lnTo>
                <a:close/>
              </a:path>
            </a:pathLst>
          </a:custGeom>
          <a:solidFill>
            <a:srgbClr val="DD1717"/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81027" tIns="181027" rIns="181027" bIns="181027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2800" b="1" kern="12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Papel de trabalho</a:t>
            </a: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 é DOCUMENTO</a:t>
            </a: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e não </a:t>
            </a:r>
            <a:r>
              <a:rPr lang="pt-BR" sz="3200" b="1" kern="1200" dirty="0">
                <a:solidFill>
                  <a:schemeClr val="bg1"/>
                </a:solidFill>
                <a:latin typeface="Lucida Handwriting" panose="03010101010101010101" pitchFamily="66" charset="0"/>
              </a:rPr>
              <a:t>RASCUNHO</a:t>
            </a: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r>
              <a:rPr lang="pt-BR" sz="3200" b="1" kern="1200" dirty="0">
                <a:solidFill>
                  <a:schemeClr val="bg1"/>
                </a:solidFill>
              </a:rPr>
              <a:t> </a:t>
            </a:r>
            <a:br>
              <a:rPr lang="pt-BR" sz="3200" kern="1200" dirty="0"/>
            </a:br>
            <a:endParaRPr lang="pt-BR" sz="3200" kern="1200" dirty="0"/>
          </a:p>
        </p:txBody>
      </p:sp>
    </p:spTree>
    <p:extLst>
      <p:ext uri="{BB962C8B-B14F-4D97-AF65-F5344CB8AC3E}">
        <p14:creationId xmlns:p14="http://schemas.microsoft.com/office/powerpoint/2010/main" val="3301616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765" y="711185"/>
            <a:ext cx="323459" cy="323459"/>
          </a:xfrm>
          <a:prstGeom prst="rect">
            <a:avLst/>
          </a:prstGeom>
        </p:spPr>
      </p:pic>
      <p:sp>
        <p:nvSpPr>
          <p:cNvPr id="2" name="Forma Livre 1"/>
          <p:cNvSpPr/>
          <p:nvPr/>
        </p:nvSpPr>
        <p:spPr>
          <a:xfrm>
            <a:off x="2113511" y="711185"/>
            <a:ext cx="4788254" cy="2251460"/>
          </a:xfrm>
          <a:custGeom>
            <a:avLst/>
            <a:gdLst>
              <a:gd name="connsiteX0" fmla="*/ 0 w 4788254"/>
              <a:gd name="connsiteY0" fmla="*/ 375251 h 2251460"/>
              <a:gd name="connsiteX1" fmla="*/ 375251 w 4788254"/>
              <a:gd name="connsiteY1" fmla="*/ 0 h 2251460"/>
              <a:gd name="connsiteX2" fmla="*/ 4413003 w 4788254"/>
              <a:gd name="connsiteY2" fmla="*/ 0 h 2251460"/>
              <a:gd name="connsiteX3" fmla="*/ 4788254 w 4788254"/>
              <a:gd name="connsiteY3" fmla="*/ 375251 h 2251460"/>
              <a:gd name="connsiteX4" fmla="*/ 4788254 w 4788254"/>
              <a:gd name="connsiteY4" fmla="*/ 1876209 h 2251460"/>
              <a:gd name="connsiteX5" fmla="*/ 4413003 w 4788254"/>
              <a:gd name="connsiteY5" fmla="*/ 2251460 h 2251460"/>
              <a:gd name="connsiteX6" fmla="*/ 375251 w 4788254"/>
              <a:gd name="connsiteY6" fmla="*/ 2251460 h 2251460"/>
              <a:gd name="connsiteX7" fmla="*/ 0 w 4788254"/>
              <a:gd name="connsiteY7" fmla="*/ 1876209 h 2251460"/>
              <a:gd name="connsiteX8" fmla="*/ 0 w 4788254"/>
              <a:gd name="connsiteY8" fmla="*/ 375251 h 225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88254" h="2251460">
                <a:moveTo>
                  <a:pt x="0" y="375251"/>
                </a:moveTo>
                <a:cubicBezTo>
                  <a:pt x="0" y="168006"/>
                  <a:pt x="168006" y="0"/>
                  <a:pt x="375251" y="0"/>
                </a:cubicBezTo>
                <a:lnTo>
                  <a:pt x="4413003" y="0"/>
                </a:lnTo>
                <a:cubicBezTo>
                  <a:pt x="4620248" y="0"/>
                  <a:pt x="4788254" y="168006"/>
                  <a:pt x="4788254" y="375251"/>
                </a:cubicBezTo>
                <a:lnTo>
                  <a:pt x="4788254" y="1876209"/>
                </a:lnTo>
                <a:cubicBezTo>
                  <a:pt x="4788254" y="2083454"/>
                  <a:pt x="4620248" y="2251460"/>
                  <a:pt x="4413003" y="2251460"/>
                </a:cubicBezTo>
                <a:lnTo>
                  <a:pt x="375251" y="2251460"/>
                </a:lnTo>
                <a:cubicBezTo>
                  <a:pt x="168006" y="2251460"/>
                  <a:pt x="0" y="2083454"/>
                  <a:pt x="0" y="1876209"/>
                </a:cubicBezTo>
                <a:lnTo>
                  <a:pt x="0" y="375251"/>
                </a:lnTo>
                <a:close/>
              </a:path>
            </a:pathLst>
          </a:custGeom>
          <a:solidFill>
            <a:srgbClr val="DD1717"/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81027" tIns="181027" rIns="181027" bIns="181027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2800" b="1" kern="12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Papel de trabalho</a:t>
            </a: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 é DOCUMENTO</a:t>
            </a: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e não </a:t>
            </a:r>
            <a:r>
              <a:rPr lang="pt-BR" sz="3200" b="1" kern="1200" dirty="0">
                <a:solidFill>
                  <a:schemeClr val="bg1"/>
                </a:solidFill>
                <a:latin typeface="Lucida Handwriting" panose="03010101010101010101" pitchFamily="66" charset="0"/>
              </a:rPr>
              <a:t>RASCUNHO</a:t>
            </a: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r>
              <a:rPr lang="pt-BR" sz="3200" b="1" kern="1200" dirty="0">
                <a:solidFill>
                  <a:schemeClr val="bg1"/>
                </a:solidFill>
              </a:rPr>
              <a:t> </a:t>
            </a:r>
            <a:br>
              <a:rPr lang="pt-BR" sz="3200" kern="1200" dirty="0"/>
            </a:br>
            <a:endParaRPr lang="pt-BR" sz="3200" kern="1200" dirty="0"/>
          </a:p>
        </p:txBody>
      </p:sp>
    </p:spTree>
    <p:extLst>
      <p:ext uri="{BB962C8B-B14F-4D97-AF65-F5344CB8AC3E}">
        <p14:creationId xmlns:p14="http://schemas.microsoft.com/office/powerpoint/2010/main" val="2831951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765" y="711185"/>
            <a:ext cx="2251460" cy="2251460"/>
          </a:xfrm>
          <a:prstGeom prst="rect">
            <a:avLst/>
          </a:prstGeom>
        </p:spPr>
      </p:pic>
      <p:sp>
        <p:nvSpPr>
          <p:cNvPr id="2" name="Forma Livre 1"/>
          <p:cNvSpPr/>
          <p:nvPr/>
        </p:nvSpPr>
        <p:spPr>
          <a:xfrm>
            <a:off x="2113511" y="711185"/>
            <a:ext cx="4788254" cy="2251460"/>
          </a:xfrm>
          <a:custGeom>
            <a:avLst/>
            <a:gdLst>
              <a:gd name="connsiteX0" fmla="*/ 0 w 4788254"/>
              <a:gd name="connsiteY0" fmla="*/ 375251 h 2251460"/>
              <a:gd name="connsiteX1" fmla="*/ 375251 w 4788254"/>
              <a:gd name="connsiteY1" fmla="*/ 0 h 2251460"/>
              <a:gd name="connsiteX2" fmla="*/ 4413003 w 4788254"/>
              <a:gd name="connsiteY2" fmla="*/ 0 h 2251460"/>
              <a:gd name="connsiteX3" fmla="*/ 4788254 w 4788254"/>
              <a:gd name="connsiteY3" fmla="*/ 375251 h 2251460"/>
              <a:gd name="connsiteX4" fmla="*/ 4788254 w 4788254"/>
              <a:gd name="connsiteY4" fmla="*/ 1876209 h 2251460"/>
              <a:gd name="connsiteX5" fmla="*/ 4413003 w 4788254"/>
              <a:gd name="connsiteY5" fmla="*/ 2251460 h 2251460"/>
              <a:gd name="connsiteX6" fmla="*/ 375251 w 4788254"/>
              <a:gd name="connsiteY6" fmla="*/ 2251460 h 2251460"/>
              <a:gd name="connsiteX7" fmla="*/ 0 w 4788254"/>
              <a:gd name="connsiteY7" fmla="*/ 1876209 h 2251460"/>
              <a:gd name="connsiteX8" fmla="*/ 0 w 4788254"/>
              <a:gd name="connsiteY8" fmla="*/ 375251 h 225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88254" h="2251460">
                <a:moveTo>
                  <a:pt x="0" y="375251"/>
                </a:moveTo>
                <a:cubicBezTo>
                  <a:pt x="0" y="168006"/>
                  <a:pt x="168006" y="0"/>
                  <a:pt x="375251" y="0"/>
                </a:cubicBezTo>
                <a:lnTo>
                  <a:pt x="4413003" y="0"/>
                </a:lnTo>
                <a:cubicBezTo>
                  <a:pt x="4620248" y="0"/>
                  <a:pt x="4788254" y="168006"/>
                  <a:pt x="4788254" y="375251"/>
                </a:cubicBezTo>
                <a:lnTo>
                  <a:pt x="4788254" y="1876209"/>
                </a:lnTo>
                <a:cubicBezTo>
                  <a:pt x="4788254" y="2083454"/>
                  <a:pt x="4620248" y="2251460"/>
                  <a:pt x="4413003" y="2251460"/>
                </a:cubicBezTo>
                <a:lnTo>
                  <a:pt x="375251" y="2251460"/>
                </a:lnTo>
                <a:cubicBezTo>
                  <a:pt x="168006" y="2251460"/>
                  <a:pt x="0" y="2083454"/>
                  <a:pt x="0" y="1876209"/>
                </a:cubicBezTo>
                <a:lnTo>
                  <a:pt x="0" y="375251"/>
                </a:lnTo>
                <a:close/>
              </a:path>
            </a:pathLst>
          </a:custGeom>
          <a:solidFill>
            <a:srgbClr val="DD1717"/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81027" tIns="181027" rIns="181027" bIns="181027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2800" b="1" kern="12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Papel de trabalho</a:t>
            </a: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 é DOCUMENTO</a:t>
            </a: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e não </a:t>
            </a:r>
            <a:r>
              <a:rPr lang="pt-BR" sz="3200" b="1" kern="1200" dirty="0">
                <a:solidFill>
                  <a:schemeClr val="bg1"/>
                </a:solidFill>
                <a:latin typeface="Lucida Handwriting" panose="03010101010101010101" pitchFamily="66" charset="0"/>
              </a:rPr>
              <a:t>RASCUNHO</a:t>
            </a: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r>
              <a:rPr lang="pt-BR" sz="3200" b="1" kern="1200" dirty="0">
                <a:solidFill>
                  <a:schemeClr val="bg1"/>
                </a:solidFill>
              </a:rPr>
              <a:t> </a:t>
            </a:r>
            <a:br>
              <a:rPr lang="pt-BR" sz="3200" kern="1200" dirty="0"/>
            </a:br>
            <a:endParaRPr lang="pt-BR" sz="3200" kern="1200" dirty="0"/>
          </a:p>
        </p:txBody>
      </p:sp>
    </p:spTree>
    <p:extLst>
      <p:ext uri="{BB962C8B-B14F-4D97-AF65-F5344CB8AC3E}">
        <p14:creationId xmlns:p14="http://schemas.microsoft.com/office/powerpoint/2010/main" val="2897001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765" y="711185"/>
            <a:ext cx="2251460" cy="2251460"/>
          </a:xfrm>
          <a:prstGeom prst="rect">
            <a:avLst/>
          </a:prstGeom>
        </p:spPr>
      </p:pic>
      <p:sp>
        <p:nvSpPr>
          <p:cNvPr id="4" name="Forma Livre 3"/>
          <p:cNvSpPr/>
          <p:nvPr/>
        </p:nvSpPr>
        <p:spPr>
          <a:xfrm rot="7869883">
            <a:off x="2439882" y="3257312"/>
            <a:ext cx="877504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877504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orma Livre 5"/>
          <p:cNvSpPr/>
          <p:nvPr/>
        </p:nvSpPr>
        <p:spPr>
          <a:xfrm rot="5364162" flipV="1">
            <a:off x="3677906" y="3614632"/>
            <a:ext cx="1349550" cy="4571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1103601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orma Livre 7"/>
          <p:cNvSpPr/>
          <p:nvPr/>
        </p:nvSpPr>
        <p:spPr>
          <a:xfrm rot="3660264">
            <a:off x="5717513" y="3421339"/>
            <a:ext cx="1122556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1122556" y="0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Forma Livre 1"/>
          <p:cNvSpPr/>
          <p:nvPr/>
        </p:nvSpPr>
        <p:spPr>
          <a:xfrm>
            <a:off x="2113511" y="711185"/>
            <a:ext cx="4788254" cy="2251460"/>
          </a:xfrm>
          <a:custGeom>
            <a:avLst/>
            <a:gdLst>
              <a:gd name="connsiteX0" fmla="*/ 0 w 4788254"/>
              <a:gd name="connsiteY0" fmla="*/ 375251 h 2251460"/>
              <a:gd name="connsiteX1" fmla="*/ 375251 w 4788254"/>
              <a:gd name="connsiteY1" fmla="*/ 0 h 2251460"/>
              <a:gd name="connsiteX2" fmla="*/ 4413003 w 4788254"/>
              <a:gd name="connsiteY2" fmla="*/ 0 h 2251460"/>
              <a:gd name="connsiteX3" fmla="*/ 4788254 w 4788254"/>
              <a:gd name="connsiteY3" fmla="*/ 375251 h 2251460"/>
              <a:gd name="connsiteX4" fmla="*/ 4788254 w 4788254"/>
              <a:gd name="connsiteY4" fmla="*/ 1876209 h 2251460"/>
              <a:gd name="connsiteX5" fmla="*/ 4413003 w 4788254"/>
              <a:gd name="connsiteY5" fmla="*/ 2251460 h 2251460"/>
              <a:gd name="connsiteX6" fmla="*/ 375251 w 4788254"/>
              <a:gd name="connsiteY6" fmla="*/ 2251460 h 2251460"/>
              <a:gd name="connsiteX7" fmla="*/ 0 w 4788254"/>
              <a:gd name="connsiteY7" fmla="*/ 1876209 h 2251460"/>
              <a:gd name="connsiteX8" fmla="*/ 0 w 4788254"/>
              <a:gd name="connsiteY8" fmla="*/ 375251 h 225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88254" h="2251460">
                <a:moveTo>
                  <a:pt x="0" y="375251"/>
                </a:moveTo>
                <a:cubicBezTo>
                  <a:pt x="0" y="168006"/>
                  <a:pt x="168006" y="0"/>
                  <a:pt x="375251" y="0"/>
                </a:cubicBezTo>
                <a:lnTo>
                  <a:pt x="4413003" y="0"/>
                </a:lnTo>
                <a:cubicBezTo>
                  <a:pt x="4620248" y="0"/>
                  <a:pt x="4788254" y="168006"/>
                  <a:pt x="4788254" y="375251"/>
                </a:cubicBezTo>
                <a:lnTo>
                  <a:pt x="4788254" y="1876209"/>
                </a:lnTo>
                <a:cubicBezTo>
                  <a:pt x="4788254" y="2083454"/>
                  <a:pt x="4620248" y="2251460"/>
                  <a:pt x="4413003" y="2251460"/>
                </a:cubicBezTo>
                <a:lnTo>
                  <a:pt x="375251" y="2251460"/>
                </a:lnTo>
                <a:cubicBezTo>
                  <a:pt x="168006" y="2251460"/>
                  <a:pt x="0" y="2083454"/>
                  <a:pt x="0" y="1876209"/>
                </a:cubicBezTo>
                <a:lnTo>
                  <a:pt x="0" y="375251"/>
                </a:lnTo>
                <a:close/>
              </a:path>
            </a:pathLst>
          </a:custGeom>
          <a:solidFill>
            <a:srgbClr val="DD1717"/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81027" tIns="181027" rIns="181027" bIns="181027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2800" b="1" kern="12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Papel de trabalho</a:t>
            </a: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 é DOCUMENTO</a:t>
            </a: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e não </a:t>
            </a:r>
            <a:r>
              <a:rPr lang="pt-BR" sz="3200" b="1" kern="1200" dirty="0">
                <a:solidFill>
                  <a:schemeClr val="bg1"/>
                </a:solidFill>
                <a:latin typeface="Lucida Handwriting" panose="03010101010101010101" pitchFamily="66" charset="0"/>
              </a:rPr>
              <a:t>RASCUNHO</a:t>
            </a:r>
            <a:r>
              <a:rPr lang="pt-BR" sz="3200" b="1" kern="1200" dirty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r>
              <a:rPr lang="pt-BR" sz="3200" b="1" kern="1200" dirty="0">
                <a:solidFill>
                  <a:schemeClr val="bg1"/>
                </a:solidFill>
              </a:rPr>
              <a:t> </a:t>
            </a:r>
            <a:br>
              <a:rPr lang="pt-BR" sz="3200" kern="1200" dirty="0"/>
            </a:br>
            <a:endParaRPr lang="pt-BR" sz="3200" kern="1200" dirty="0"/>
          </a:p>
        </p:txBody>
      </p:sp>
      <p:sp>
        <p:nvSpPr>
          <p:cNvPr id="5" name="Forma Livre 4"/>
          <p:cNvSpPr/>
          <p:nvPr/>
        </p:nvSpPr>
        <p:spPr>
          <a:xfrm>
            <a:off x="5490616" y="3935688"/>
            <a:ext cx="3412315" cy="2303189"/>
          </a:xfrm>
          <a:custGeom>
            <a:avLst/>
            <a:gdLst>
              <a:gd name="connsiteX0" fmla="*/ 0 w 2980525"/>
              <a:gd name="connsiteY0" fmla="*/ 383873 h 2303189"/>
              <a:gd name="connsiteX1" fmla="*/ 383873 w 2980525"/>
              <a:gd name="connsiteY1" fmla="*/ 0 h 2303189"/>
              <a:gd name="connsiteX2" fmla="*/ 2596652 w 2980525"/>
              <a:gd name="connsiteY2" fmla="*/ 0 h 2303189"/>
              <a:gd name="connsiteX3" fmla="*/ 2980525 w 2980525"/>
              <a:gd name="connsiteY3" fmla="*/ 383873 h 2303189"/>
              <a:gd name="connsiteX4" fmla="*/ 2980525 w 2980525"/>
              <a:gd name="connsiteY4" fmla="*/ 1919316 h 2303189"/>
              <a:gd name="connsiteX5" fmla="*/ 2596652 w 2980525"/>
              <a:gd name="connsiteY5" fmla="*/ 2303189 h 2303189"/>
              <a:gd name="connsiteX6" fmla="*/ 383873 w 2980525"/>
              <a:gd name="connsiteY6" fmla="*/ 2303189 h 2303189"/>
              <a:gd name="connsiteX7" fmla="*/ 0 w 2980525"/>
              <a:gd name="connsiteY7" fmla="*/ 1919316 h 2303189"/>
              <a:gd name="connsiteX8" fmla="*/ 0 w 2980525"/>
              <a:gd name="connsiteY8" fmla="*/ 383873 h 230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0525" h="2303189">
                <a:moveTo>
                  <a:pt x="0" y="383873"/>
                </a:moveTo>
                <a:cubicBezTo>
                  <a:pt x="0" y="171866"/>
                  <a:pt x="171866" y="0"/>
                  <a:pt x="383873" y="0"/>
                </a:cubicBezTo>
                <a:lnTo>
                  <a:pt x="2596652" y="0"/>
                </a:lnTo>
                <a:cubicBezTo>
                  <a:pt x="2808659" y="0"/>
                  <a:pt x="2980525" y="171866"/>
                  <a:pt x="2980525" y="383873"/>
                </a:cubicBezTo>
                <a:lnTo>
                  <a:pt x="2980525" y="1919316"/>
                </a:lnTo>
                <a:cubicBezTo>
                  <a:pt x="2980525" y="2131323"/>
                  <a:pt x="2808659" y="2303189"/>
                  <a:pt x="2596652" y="2303189"/>
                </a:cubicBezTo>
                <a:lnTo>
                  <a:pt x="383873" y="2303189"/>
                </a:lnTo>
                <a:cubicBezTo>
                  <a:pt x="171866" y="2303189"/>
                  <a:pt x="0" y="2131323"/>
                  <a:pt x="0" y="1919316"/>
                </a:cubicBezTo>
                <a:lnTo>
                  <a:pt x="0" y="38387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perspectiveHeroicExtremeLeftFacing"/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8632" tIns="188632" rIns="188632" bIns="188632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000" b="1" kern="1200" dirty="0">
                <a:solidFill>
                  <a:srgbClr val="002060"/>
                </a:solidFill>
                <a:latin typeface="Bookman Old Style" panose="02050604050505020204" pitchFamily="18" charset="0"/>
              </a:rPr>
              <a:t>Como estamos  documentando o nosso trabalho?</a:t>
            </a:r>
            <a:endParaRPr lang="pt-BR" sz="3000" kern="12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Forma Livre 6"/>
          <p:cNvSpPr/>
          <p:nvPr/>
        </p:nvSpPr>
        <p:spPr>
          <a:xfrm>
            <a:off x="2967738" y="3982723"/>
            <a:ext cx="2805358" cy="1963330"/>
          </a:xfrm>
          <a:custGeom>
            <a:avLst/>
            <a:gdLst>
              <a:gd name="connsiteX0" fmla="*/ 0 w 3092650"/>
              <a:gd name="connsiteY0" fmla="*/ 327228 h 1963330"/>
              <a:gd name="connsiteX1" fmla="*/ 327228 w 3092650"/>
              <a:gd name="connsiteY1" fmla="*/ 0 h 1963330"/>
              <a:gd name="connsiteX2" fmla="*/ 2765422 w 3092650"/>
              <a:gd name="connsiteY2" fmla="*/ 0 h 1963330"/>
              <a:gd name="connsiteX3" fmla="*/ 3092650 w 3092650"/>
              <a:gd name="connsiteY3" fmla="*/ 327228 h 1963330"/>
              <a:gd name="connsiteX4" fmla="*/ 3092650 w 3092650"/>
              <a:gd name="connsiteY4" fmla="*/ 1636102 h 1963330"/>
              <a:gd name="connsiteX5" fmla="*/ 2765422 w 3092650"/>
              <a:gd name="connsiteY5" fmla="*/ 1963330 h 1963330"/>
              <a:gd name="connsiteX6" fmla="*/ 327228 w 3092650"/>
              <a:gd name="connsiteY6" fmla="*/ 1963330 h 1963330"/>
              <a:gd name="connsiteX7" fmla="*/ 0 w 3092650"/>
              <a:gd name="connsiteY7" fmla="*/ 1636102 h 1963330"/>
              <a:gd name="connsiteX8" fmla="*/ 0 w 3092650"/>
              <a:gd name="connsiteY8" fmla="*/ 327228 h 196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92650" h="1963330">
                <a:moveTo>
                  <a:pt x="0" y="327228"/>
                </a:moveTo>
                <a:cubicBezTo>
                  <a:pt x="0" y="146505"/>
                  <a:pt x="146505" y="0"/>
                  <a:pt x="327228" y="0"/>
                </a:cubicBezTo>
                <a:lnTo>
                  <a:pt x="2765422" y="0"/>
                </a:lnTo>
                <a:cubicBezTo>
                  <a:pt x="2946145" y="0"/>
                  <a:pt x="3092650" y="146505"/>
                  <a:pt x="3092650" y="327228"/>
                </a:cubicBezTo>
                <a:lnTo>
                  <a:pt x="3092650" y="1636102"/>
                </a:lnTo>
                <a:cubicBezTo>
                  <a:pt x="3092650" y="1816825"/>
                  <a:pt x="2946145" y="1963330"/>
                  <a:pt x="2765422" y="1963330"/>
                </a:cubicBezTo>
                <a:lnTo>
                  <a:pt x="327228" y="1963330"/>
                </a:lnTo>
                <a:cubicBezTo>
                  <a:pt x="146505" y="1963330"/>
                  <a:pt x="0" y="1816825"/>
                  <a:pt x="0" y="1636102"/>
                </a:cubicBezTo>
                <a:lnTo>
                  <a:pt x="0" y="327228"/>
                </a:lnTo>
                <a:close/>
              </a:path>
            </a:pathLst>
          </a:custGeom>
          <a:solidFill>
            <a:srgbClr val="00B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6962" tIns="166962" rIns="166962" bIns="166962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800" b="1" kern="1200" dirty="0">
                <a:solidFill>
                  <a:schemeClr val="tx1"/>
                </a:solidFill>
                <a:latin typeface="Calibri" panose="020F0502020204030204" pitchFamily="34" charset="0"/>
                <a:cs typeface="Aparajita" panose="020B0604020202020204" pitchFamily="34" charset="0"/>
              </a:rPr>
              <a:t>Como eu estou tratando e documentando o meu trabalho? </a:t>
            </a:r>
            <a:endParaRPr lang="pt-BR" sz="2800" kern="1200" dirty="0">
              <a:solidFill>
                <a:schemeClr val="tx1"/>
              </a:solidFill>
              <a:latin typeface="Calibri" panose="020F0502020204030204" pitchFamily="34" charset="0"/>
              <a:cs typeface="Aparajita" panose="020B0604020202020204" pitchFamily="34" charset="0"/>
            </a:endParaRPr>
          </a:p>
        </p:txBody>
      </p:sp>
      <p:sp>
        <p:nvSpPr>
          <p:cNvPr id="9" name="Forma Livre 8"/>
          <p:cNvSpPr/>
          <p:nvPr/>
        </p:nvSpPr>
        <p:spPr>
          <a:xfrm rot="21350068">
            <a:off x="183555" y="3262032"/>
            <a:ext cx="2542018" cy="2666687"/>
          </a:xfrm>
          <a:custGeom>
            <a:avLst/>
            <a:gdLst>
              <a:gd name="connsiteX0" fmla="*/ 0 w 3175041"/>
              <a:gd name="connsiteY0" fmla="*/ 444457 h 2666687"/>
              <a:gd name="connsiteX1" fmla="*/ 444457 w 3175041"/>
              <a:gd name="connsiteY1" fmla="*/ 0 h 2666687"/>
              <a:gd name="connsiteX2" fmla="*/ 2730584 w 3175041"/>
              <a:gd name="connsiteY2" fmla="*/ 0 h 2666687"/>
              <a:gd name="connsiteX3" fmla="*/ 3175041 w 3175041"/>
              <a:gd name="connsiteY3" fmla="*/ 444457 h 2666687"/>
              <a:gd name="connsiteX4" fmla="*/ 3175041 w 3175041"/>
              <a:gd name="connsiteY4" fmla="*/ 2222230 h 2666687"/>
              <a:gd name="connsiteX5" fmla="*/ 2730584 w 3175041"/>
              <a:gd name="connsiteY5" fmla="*/ 2666687 h 2666687"/>
              <a:gd name="connsiteX6" fmla="*/ 444457 w 3175041"/>
              <a:gd name="connsiteY6" fmla="*/ 2666687 h 2666687"/>
              <a:gd name="connsiteX7" fmla="*/ 0 w 3175041"/>
              <a:gd name="connsiteY7" fmla="*/ 2222230 h 2666687"/>
              <a:gd name="connsiteX8" fmla="*/ 0 w 3175041"/>
              <a:gd name="connsiteY8" fmla="*/ 444457 h 266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5041" h="2666687">
                <a:moveTo>
                  <a:pt x="0" y="444457"/>
                </a:moveTo>
                <a:cubicBezTo>
                  <a:pt x="0" y="198990"/>
                  <a:pt x="198990" y="0"/>
                  <a:pt x="444457" y="0"/>
                </a:cubicBezTo>
                <a:lnTo>
                  <a:pt x="2730584" y="0"/>
                </a:lnTo>
                <a:cubicBezTo>
                  <a:pt x="2976051" y="0"/>
                  <a:pt x="3175041" y="198990"/>
                  <a:pt x="3175041" y="444457"/>
                </a:cubicBezTo>
                <a:lnTo>
                  <a:pt x="3175041" y="2222230"/>
                </a:lnTo>
                <a:cubicBezTo>
                  <a:pt x="3175041" y="2467697"/>
                  <a:pt x="2976051" y="2666687"/>
                  <a:pt x="2730584" y="2666687"/>
                </a:cubicBezTo>
                <a:lnTo>
                  <a:pt x="444457" y="2666687"/>
                </a:lnTo>
                <a:cubicBezTo>
                  <a:pt x="198990" y="2666687"/>
                  <a:pt x="0" y="2467697"/>
                  <a:pt x="0" y="2222230"/>
                </a:cubicBezTo>
                <a:lnTo>
                  <a:pt x="0" y="444457"/>
                </a:lnTo>
                <a:close/>
              </a:path>
            </a:pathLst>
          </a:custGeom>
          <a:solidFill>
            <a:srgbClr val="FFC0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1456" tIns="211457" rIns="211457" bIns="211456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b="1" kern="1200" dirty="0">
                <a:solidFill>
                  <a:srgbClr val="FF0000"/>
                </a:solidFill>
                <a:latin typeface="Bookman Old Style" panose="02050604050505020204" pitchFamily="18" charset="0"/>
                <a:cs typeface="Aharoni" panose="02010803020104030203" pitchFamily="2" charset="-79"/>
              </a:rPr>
              <a:t>Como estamos tratando os nossos papeis de trabalho?</a:t>
            </a:r>
            <a:endParaRPr lang="pt-BR" sz="3200" kern="1200" dirty="0">
              <a:solidFill>
                <a:srgbClr val="FF0000"/>
              </a:solidFill>
              <a:latin typeface="Bookman Old Style" panose="020506040505050202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8601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4652" y="-840556"/>
            <a:ext cx="2189956" cy="2520280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40618" y="344619"/>
            <a:ext cx="48634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FUNÇÕES DOS PAPÉIS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0" y="1748941"/>
            <a:ext cx="8928992" cy="229340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chemeClr val="accent5">
                    <a:lumMod val="75000"/>
                  </a:schemeClr>
                </a:solidFill>
              </a:rPr>
              <a:t>Auxiliar</a:t>
            </a:r>
          </a:p>
          <a:p>
            <a:pPr lvl="3"/>
            <a:endParaRPr lang="pt-BR" sz="10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1943100" lvl="3" indent="-5715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accent5">
                    <a:lumMod val="50000"/>
                  </a:schemeClr>
                </a:solidFill>
              </a:rPr>
              <a:t>Planejamento</a:t>
            </a:r>
          </a:p>
          <a:p>
            <a:pPr marL="1943100" lvl="3" indent="-5715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accent5">
                    <a:lumMod val="50000"/>
                  </a:schemeClr>
                </a:solidFill>
              </a:rPr>
              <a:t>Execução</a:t>
            </a:r>
          </a:p>
          <a:p>
            <a:pPr marL="1943100" lvl="3" indent="-5715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accent5">
                    <a:lumMod val="50000"/>
                  </a:schemeClr>
                </a:solidFill>
              </a:rPr>
              <a:t>Revisão dos trabalhos pelo líder e supervisor</a:t>
            </a:r>
          </a:p>
          <a:p>
            <a:pPr marL="1943100" lvl="3" indent="-571500">
              <a:buFont typeface="Wingdings" panose="05000000000000000000" pitchFamily="2" charset="2"/>
              <a:buChar char="ü"/>
            </a:pPr>
            <a:endParaRPr lang="pt-BR" sz="2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0" y="3799865"/>
            <a:ext cx="9144000" cy="6372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chemeClr val="accent5">
                    <a:lumMod val="75000"/>
                  </a:schemeClr>
                </a:solidFill>
              </a:rPr>
              <a:t>Documentar e evidenciar o trabalho executado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1787" y="4519945"/>
            <a:ext cx="9144000" cy="6372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chemeClr val="accent5">
                    <a:lumMod val="75000"/>
                  </a:schemeClr>
                </a:solidFill>
              </a:rPr>
              <a:t>Fundamentar a conclusão e a opinião do auditor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1787" y="5240025"/>
            <a:ext cx="9144000" cy="11610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chemeClr val="accent5">
                    <a:lumMod val="75000"/>
                  </a:schemeClr>
                </a:solidFill>
              </a:rPr>
              <a:t>Base para avaliação de qualidade e melhoria da auditoria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211960" y="940943"/>
            <a:ext cx="331814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 TRABALHO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1127099" y="2420888"/>
            <a:ext cx="7834301" cy="138120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O papel de trabalho não é documento pessoal do auditor!</a:t>
            </a: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1410840"/>
            <a:ext cx="2189956" cy="252028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1097507" y="31573"/>
            <a:ext cx="7834301" cy="1944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O papel de trabalho não é documento pessoal do auditor!</a:t>
            </a: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1410840"/>
            <a:ext cx="2189956" cy="252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93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1097507" y="31573"/>
            <a:ext cx="7834301" cy="1944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O papel de trabalho não é documento pessoal do auditor!</a:t>
            </a: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1410840"/>
            <a:ext cx="2189956" cy="252028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6237312"/>
            <a:ext cx="620688" cy="62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08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0">
        <p159:morph option="byObject"/>
      </p:transition>
    </mc:Choice>
    <mc:Fallback xmlns="">
      <p:transition spd="med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1097507" y="31573"/>
            <a:ext cx="7834301" cy="1944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O papel de trabalho não é documento pessoal do auditor!</a:t>
            </a: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1410840"/>
            <a:ext cx="2189956" cy="252028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13384"/>
            <a:ext cx="554461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55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2475656"/>
            <a:ext cx="31797613" cy="31797613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547664" y="3945718"/>
            <a:ext cx="6624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/>
              <a:t>Precisam ser completos por si só. Devem evidenciar o começo, o meio e o fim dos trabalhos realizados.</a:t>
            </a:r>
          </a:p>
        </p:txBody>
      </p:sp>
    </p:spTree>
    <p:extLst>
      <p:ext uri="{BB962C8B-B14F-4D97-AF65-F5344CB8AC3E}">
        <p14:creationId xmlns:p14="http://schemas.microsoft.com/office/powerpoint/2010/main" val="550269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2475656"/>
            <a:ext cx="31797613" cy="31797613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547664" y="3945718"/>
            <a:ext cx="6624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/>
              <a:t>Precisam ser completos por si só. Devem evidenciar o começo, o meio e o fim dos trabalhos realizados.</a:t>
            </a:r>
          </a:p>
        </p:txBody>
      </p:sp>
    </p:spTree>
    <p:extLst>
      <p:ext uri="{BB962C8B-B14F-4D97-AF65-F5344CB8AC3E}">
        <p14:creationId xmlns:p14="http://schemas.microsoft.com/office/powerpoint/2010/main" val="3937198708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1097507" y="31573"/>
            <a:ext cx="7834301" cy="1944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O papel de trabalho não é documento pessoal do auditor!</a:t>
            </a: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1410840"/>
            <a:ext cx="2189956" cy="252028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13384"/>
            <a:ext cx="554461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861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7660232"/>
            <a:ext cx="31797613" cy="3179761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547664" y="3717109"/>
            <a:ext cx="662473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100" i="1" dirty="0"/>
              <a:t>Devem registrar as informações em quantidade e qualidade necessárias para o entendimento do que se quer demonstrar.</a:t>
            </a:r>
          </a:p>
        </p:txBody>
      </p:sp>
    </p:spTree>
    <p:extLst>
      <p:ext uri="{BB962C8B-B14F-4D97-AF65-F5344CB8AC3E}">
        <p14:creationId xmlns:p14="http://schemas.microsoft.com/office/powerpoint/2010/main" val="1887612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7660232"/>
            <a:ext cx="31797613" cy="3179761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547664" y="3717109"/>
            <a:ext cx="662473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100" i="1" dirty="0"/>
              <a:t>Devem registrar as informações em quantidade e qualidade necessárias para o entendimento do que se quer demonstrar.</a:t>
            </a:r>
          </a:p>
        </p:txBody>
      </p:sp>
    </p:spTree>
    <p:extLst>
      <p:ext uri="{BB962C8B-B14F-4D97-AF65-F5344CB8AC3E}">
        <p14:creationId xmlns:p14="http://schemas.microsoft.com/office/powerpoint/2010/main" val="3537237566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1097507" y="31573"/>
            <a:ext cx="7834301" cy="1944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O papel de trabalho não é documento pessoal do auditor!</a:t>
            </a: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1410840"/>
            <a:ext cx="2189956" cy="252028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13384"/>
            <a:ext cx="554461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17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12772800"/>
            <a:ext cx="31797613" cy="3179761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547664" y="3877982"/>
            <a:ext cx="6624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/>
              <a:t>Devem ser claros e autossuficientes, de modo que possam ser entendidos sem a presença de quem os preparou.</a:t>
            </a:r>
          </a:p>
        </p:txBody>
      </p:sp>
    </p:spTree>
    <p:extLst>
      <p:ext uri="{BB962C8B-B14F-4D97-AF65-F5344CB8AC3E}">
        <p14:creationId xmlns:p14="http://schemas.microsoft.com/office/powerpoint/2010/main" val="87469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12772800"/>
            <a:ext cx="31797613" cy="3179761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547664" y="3877982"/>
            <a:ext cx="6624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/>
              <a:t>Devem ser claros e autossuficientes, de modo que possam ser entendidos sem a presença de quem os preparou.</a:t>
            </a:r>
          </a:p>
        </p:txBody>
      </p:sp>
    </p:spTree>
    <p:extLst>
      <p:ext uri="{BB962C8B-B14F-4D97-AF65-F5344CB8AC3E}">
        <p14:creationId xmlns:p14="http://schemas.microsoft.com/office/powerpoint/2010/main" val="3940840106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1097507" y="31573"/>
            <a:ext cx="7834301" cy="1944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O papel de trabalho não é documento pessoal do auditor!</a:t>
            </a: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1410840"/>
            <a:ext cx="2189956" cy="252028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13384"/>
            <a:ext cx="554461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57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17885368"/>
            <a:ext cx="31797613" cy="3179761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547664" y="3750977"/>
            <a:ext cx="66247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i="1" dirty="0"/>
              <a:t>Devem ser elaborados segundo o raciocínio lógico, seguindo a sequência lógica dos fatos e objetivos a ser atingidos.</a:t>
            </a:r>
          </a:p>
        </p:txBody>
      </p:sp>
    </p:spTree>
    <p:extLst>
      <p:ext uri="{BB962C8B-B14F-4D97-AF65-F5344CB8AC3E}">
        <p14:creationId xmlns:p14="http://schemas.microsoft.com/office/powerpoint/2010/main" val="1606195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17885368"/>
            <a:ext cx="31797613" cy="3179761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547664" y="3750977"/>
            <a:ext cx="66247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i="1" dirty="0"/>
              <a:t>Devem ser elaborados segundo o raciocínio lógico, seguindo a sequência lógica dos fatos e objetivos a ser atingidos.</a:t>
            </a:r>
          </a:p>
        </p:txBody>
      </p:sp>
    </p:spTree>
    <p:extLst>
      <p:ext uri="{BB962C8B-B14F-4D97-AF65-F5344CB8AC3E}">
        <p14:creationId xmlns:p14="http://schemas.microsoft.com/office/powerpoint/2010/main" val="717473840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1097507" y="31573"/>
            <a:ext cx="7834301" cy="1944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O papel de trabalho não é documento pessoal do auditor!</a:t>
            </a: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1410840"/>
            <a:ext cx="2189956" cy="252028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13384"/>
            <a:ext cx="554461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55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22968013"/>
            <a:ext cx="31797613" cy="3179761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547664" y="4199720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/>
              <a:t>Devem ser preparados com capricho, sem imperfeições e incorreções</a:t>
            </a:r>
          </a:p>
        </p:txBody>
      </p:sp>
    </p:spTree>
    <p:extLst>
      <p:ext uri="{BB962C8B-B14F-4D97-AF65-F5344CB8AC3E}">
        <p14:creationId xmlns:p14="http://schemas.microsoft.com/office/powerpoint/2010/main" val="1740096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-22968013"/>
            <a:ext cx="31797613" cy="3179761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547664" y="4199720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/>
              <a:t>Devem ser preparados com capricho, sem imperfeições e incorreções</a:t>
            </a:r>
          </a:p>
        </p:txBody>
      </p:sp>
    </p:spTree>
    <p:extLst>
      <p:ext uri="{BB962C8B-B14F-4D97-AF65-F5344CB8AC3E}">
        <p14:creationId xmlns:p14="http://schemas.microsoft.com/office/powerpoint/2010/main" val="2095258129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1097507" y="31573"/>
            <a:ext cx="7834301" cy="1944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O papel de trabalho não é documento pessoal do auditor!</a:t>
            </a: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1410840"/>
            <a:ext cx="2189956" cy="252028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13384"/>
            <a:ext cx="554461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85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865603810"/>
              </p:ext>
            </p:extLst>
          </p:nvPr>
        </p:nvGraphicFramePr>
        <p:xfrm>
          <a:off x="-180528" y="404664"/>
          <a:ext cx="9324528" cy="644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4640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833171030"/>
              </p:ext>
            </p:extLst>
          </p:nvPr>
        </p:nvGraphicFramePr>
        <p:xfrm>
          <a:off x="-180528" y="404664"/>
          <a:ext cx="9324528" cy="644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8785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474533246"/>
              </p:ext>
            </p:extLst>
          </p:nvPr>
        </p:nvGraphicFramePr>
        <p:xfrm>
          <a:off x="-180528" y="404664"/>
          <a:ext cx="9324528" cy="644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8306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3862582105"/>
              </p:ext>
            </p:extLst>
          </p:nvPr>
        </p:nvGraphicFramePr>
        <p:xfrm>
          <a:off x="-180528" y="404664"/>
          <a:ext cx="9324528" cy="644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4337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776447775"/>
              </p:ext>
            </p:extLst>
          </p:nvPr>
        </p:nvGraphicFramePr>
        <p:xfrm>
          <a:off x="-180528" y="404664"/>
          <a:ext cx="9324528" cy="644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3114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174345238"/>
              </p:ext>
            </p:extLst>
          </p:nvPr>
        </p:nvGraphicFramePr>
        <p:xfrm>
          <a:off x="-180528" y="404664"/>
          <a:ext cx="9324528" cy="644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0071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126800460"/>
              </p:ext>
            </p:extLst>
          </p:nvPr>
        </p:nvGraphicFramePr>
        <p:xfrm>
          <a:off x="-180528" y="463659"/>
          <a:ext cx="9324528" cy="6350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37135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088115801"/>
              </p:ext>
            </p:extLst>
          </p:nvPr>
        </p:nvGraphicFramePr>
        <p:xfrm>
          <a:off x="-180528" y="463659"/>
          <a:ext cx="9324528" cy="6350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94931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133984297"/>
              </p:ext>
            </p:extLst>
          </p:nvPr>
        </p:nvGraphicFramePr>
        <p:xfrm>
          <a:off x="-180528" y="463659"/>
          <a:ext cx="9324528" cy="6350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19458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52610434"/>
              </p:ext>
            </p:extLst>
          </p:nvPr>
        </p:nvGraphicFramePr>
        <p:xfrm>
          <a:off x="-180528" y="463659"/>
          <a:ext cx="9324528" cy="6350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80019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16634" y="0"/>
            <a:ext cx="8496172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Melhores práticas para elaboração dos papeis de trabalho</a:t>
            </a:r>
            <a:endParaRPr lang="pt-BR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218165155"/>
              </p:ext>
            </p:extLst>
          </p:nvPr>
        </p:nvGraphicFramePr>
        <p:xfrm>
          <a:off x="-180528" y="463659"/>
          <a:ext cx="9324528" cy="6350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32183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3898543527"/>
              </p:ext>
            </p:extLst>
          </p:nvPr>
        </p:nvGraphicFramePr>
        <p:xfrm>
          <a:off x="-13781" y="157318"/>
          <a:ext cx="9540552" cy="6597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65100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12" name="Forma Livre 11"/>
          <p:cNvSpPr/>
          <p:nvPr/>
        </p:nvSpPr>
        <p:spPr>
          <a:xfrm>
            <a:off x="132177" y="2416212"/>
            <a:ext cx="2963800" cy="4324020"/>
          </a:xfrm>
          <a:custGeom>
            <a:avLst/>
            <a:gdLst>
              <a:gd name="connsiteX0" fmla="*/ 0 w 1047750"/>
              <a:gd name="connsiteY0" fmla="*/ 0 h 5010287"/>
              <a:gd name="connsiteX1" fmla="*/ 1047750 w 1047750"/>
              <a:gd name="connsiteY1" fmla="*/ 0 h 5010287"/>
              <a:gd name="connsiteX2" fmla="*/ 1047750 w 1047750"/>
              <a:gd name="connsiteY2" fmla="*/ 5010287 h 5010287"/>
              <a:gd name="connsiteX3" fmla="*/ 0 w 1047750"/>
              <a:gd name="connsiteY3" fmla="*/ 5010287 h 5010287"/>
              <a:gd name="connsiteX4" fmla="*/ 0 w 1047750"/>
              <a:gd name="connsiteY4" fmla="*/ 0 h 5010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50" h="5010287">
                <a:moveTo>
                  <a:pt x="1047750" y="2"/>
                </a:moveTo>
                <a:lnTo>
                  <a:pt x="1047750" y="5010285"/>
                </a:lnTo>
                <a:lnTo>
                  <a:pt x="0" y="5010285"/>
                </a:lnTo>
                <a:lnTo>
                  <a:pt x="0" y="2"/>
                </a:lnTo>
                <a:lnTo>
                  <a:pt x="1047750" y="2"/>
                </a:lnTo>
                <a:close/>
              </a:path>
            </a:pathLst>
          </a:custGeom>
          <a:effectLst>
            <a:outerShdw blurRad="40000" dist="23000" dir="5400000" rotWithShape="0">
              <a:srgbClr val="000000">
                <a:alpha val="35000"/>
              </a:srgbClr>
            </a:outerShdw>
            <a:softEdge rad="50800"/>
          </a:effectLst>
        </p:spPr>
        <p:style>
          <a:ln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23825" rIns="247650" bIns="123826" numCol="1" spcCol="1270" anchor="ctr" anchorCtr="0">
            <a:noAutofit/>
          </a:bodyPr>
          <a:lstStyle/>
          <a:p>
            <a:pPr lvl="1" indent="-45720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 mais adequada, racional e lógica </a:t>
            </a:r>
            <a:endParaRPr lang="pt-BR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Forma Livre 17"/>
          <p:cNvSpPr/>
          <p:nvPr/>
        </p:nvSpPr>
        <p:spPr>
          <a:xfrm>
            <a:off x="6059912" y="2416212"/>
            <a:ext cx="2963935" cy="4324020"/>
          </a:xfrm>
          <a:custGeom>
            <a:avLst/>
            <a:gdLst>
              <a:gd name="connsiteX0" fmla="*/ 0 w 1047750"/>
              <a:gd name="connsiteY0" fmla="*/ 0 h 5010287"/>
              <a:gd name="connsiteX1" fmla="*/ 1047750 w 1047750"/>
              <a:gd name="connsiteY1" fmla="*/ 0 h 5010287"/>
              <a:gd name="connsiteX2" fmla="*/ 1047750 w 1047750"/>
              <a:gd name="connsiteY2" fmla="*/ 5010287 h 5010287"/>
              <a:gd name="connsiteX3" fmla="*/ 0 w 1047750"/>
              <a:gd name="connsiteY3" fmla="*/ 5010287 h 5010287"/>
              <a:gd name="connsiteX4" fmla="*/ 0 w 1047750"/>
              <a:gd name="connsiteY4" fmla="*/ 0 h 5010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50" h="5010287">
                <a:moveTo>
                  <a:pt x="1047750" y="2"/>
                </a:moveTo>
                <a:lnTo>
                  <a:pt x="1047750" y="5010285"/>
                </a:lnTo>
                <a:lnTo>
                  <a:pt x="0" y="5010285"/>
                </a:lnTo>
                <a:lnTo>
                  <a:pt x="0" y="2"/>
                </a:lnTo>
                <a:lnTo>
                  <a:pt x="1047750" y="2"/>
                </a:lnTo>
                <a:close/>
              </a:path>
            </a:pathLst>
          </a:custGeom>
          <a:effectLst>
            <a:outerShdw blurRad="40000" dist="23000" dir="5400000" rotWithShape="0">
              <a:srgbClr val="000000">
                <a:alpha val="35000"/>
              </a:srgbClr>
            </a:outerShdw>
            <a:softEdge rad="50800"/>
          </a:effectLst>
        </p:spPr>
        <p:style>
          <a:lnRef idx="1"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lnRef>
          <a:fillRef idx="1"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fillRef>
          <a:effectRef idx="2"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23825" rIns="247650" bIns="123826" numCol="1" spcCol="1270" anchor="ctr" anchorCtr="0">
            <a:noAutofit/>
          </a:bodyPr>
          <a:lstStyle/>
          <a:p>
            <a:pPr marL="342900" lvl="1" indent="-34290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Tiques explicativos</a:t>
            </a:r>
          </a:p>
          <a:p>
            <a:pPr marL="342900" lvl="1" indent="-34290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1" indent="-34290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Letras explicativas</a:t>
            </a:r>
          </a:p>
          <a:p>
            <a:pPr marL="342900" lvl="1" indent="-34290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1" indent="-34290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Notas explicativas</a:t>
            </a:r>
          </a:p>
        </p:txBody>
      </p:sp>
      <p:sp>
        <p:nvSpPr>
          <p:cNvPr id="16" name="Forma Livre 15"/>
          <p:cNvSpPr/>
          <p:nvPr/>
        </p:nvSpPr>
        <p:spPr>
          <a:xfrm>
            <a:off x="3088408" y="2416212"/>
            <a:ext cx="2971504" cy="4324020"/>
          </a:xfrm>
          <a:custGeom>
            <a:avLst/>
            <a:gdLst>
              <a:gd name="connsiteX0" fmla="*/ 0 w 1047750"/>
              <a:gd name="connsiteY0" fmla="*/ 0 h 5010287"/>
              <a:gd name="connsiteX1" fmla="*/ 1047750 w 1047750"/>
              <a:gd name="connsiteY1" fmla="*/ 0 h 5010287"/>
              <a:gd name="connsiteX2" fmla="*/ 1047750 w 1047750"/>
              <a:gd name="connsiteY2" fmla="*/ 5010287 h 5010287"/>
              <a:gd name="connsiteX3" fmla="*/ 0 w 1047750"/>
              <a:gd name="connsiteY3" fmla="*/ 5010287 h 5010287"/>
              <a:gd name="connsiteX4" fmla="*/ 0 w 1047750"/>
              <a:gd name="connsiteY4" fmla="*/ 0 h 5010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50" h="5010287">
                <a:moveTo>
                  <a:pt x="1047750" y="2"/>
                </a:moveTo>
                <a:lnTo>
                  <a:pt x="1047750" y="5010285"/>
                </a:lnTo>
                <a:lnTo>
                  <a:pt x="0" y="5010285"/>
                </a:lnTo>
                <a:lnTo>
                  <a:pt x="0" y="2"/>
                </a:lnTo>
                <a:lnTo>
                  <a:pt x="1047750" y="2"/>
                </a:lnTo>
                <a:close/>
              </a:path>
            </a:pathLst>
          </a:custGeom>
          <a:ln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50800"/>
          </a:effectLst>
        </p:spPr>
        <p:style>
          <a:lnRef idx="1"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lnRef>
          <a:fillRef idx="1"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fillRef>
          <a:effectRef idx="2"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23825" rIns="247650" bIns="123826" numCol="1" spcCol="1270" anchor="ctr" anchorCtr="0">
            <a:noAutofit/>
          </a:bodyPr>
          <a:lstStyle/>
          <a:p>
            <a:pPr marL="171450" lvl="1" indent="-17145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1" indent="-17145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Serve para organizar e arquivar os papeis de trabalho</a:t>
            </a:r>
          </a:p>
          <a:p>
            <a:pPr marL="171450" lvl="1" indent="-17145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endParaRPr lang="pt-BR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1" indent="-17145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Usam-se letras e números e, adicionalmente, cores</a:t>
            </a:r>
          </a:p>
          <a:p>
            <a:pPr marL="171450" lvl="1" indent="-17145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endParaRPr lang="pt-BR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1" indent="-17145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ü"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Papéis mestres e subsidiários</a:t>
            </a:r>
            <a:endParaRPr lang="pt-BR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Forma Livre 12"/>
          <p:cNvSpPr/>
          <p:nvPr/>
        </p:nvSpPr>
        <p:spPr>
          <a:xfrm>
            <a:off x="131888" y="1123607"/>
            <a:ext cx="2964089" cy="1628207"/>
          </a:xfrm>
          <a:custGeom>
            <a:avLst/>
            <a:gdLst>
              <a:gd name="connsiteX0" fmla="*/ 0 w 1085492"/>
              <a:gd name="connsiteY0" fmla="*/ 180919 h 1309687"/>
              <a:gd name="connsiteX1" fmla="*/ 180919 w 1085492"/>
              <a:gd name="connsiteY1" fmla="*/ 0 h 1309687"/>
              <a:gd name="connsiteX2" fmla="*/ 904573 w 1085492"/>
              <a:gd name="connsiteY2" fmla="*/ 0 h 1309687"/>
              <a:gd name="connsiteX3" fmla="*/ 1085492 w 1085492"/>
              <a:gd name="connsiteY3" fmla="*/ 180919 h 1309687"/>
              <a:gd name="connsiteX4" fmla="*/ 1085492 w 1085492"/>
              <a:gd name="connsiteY4" fmla="*/ 1128768 h 1309687"/>
              <a:gd name="connsiteX5" fmla="*/ 904573 w 1085492"/>
              <a:gd name="connsiteY5" fmla="*/ 1309687 h 1309687"/>
              <a:gd name="connsiteX6" fmla="*/ 180919 w 1085492"/>
              <a:gd name="connsiteY6" fmla="*/ 1309687 h 1309687"/>
              <a:gd name="connsiteX7" fmla="*/ 0 w 1085492"/>
              <a:gd name="connsiteY7" fmla="*/ 1128768 h 1309687"/>
              <a:gd name="connsiteX8" fmla="*/ 0 w 1085492"/>
              <a:gd name="connsiteY8" fmla="*/ 180919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5492" h="1309687">
                <a:moveTo>
                  <a:pt x="0" y="180919"/>
                </a:moveTo>
                <a:cubicBezTo>
                  <a:pt x="0" y="81000"/>
                  <a:pt x="81000" y="0"/>
                  <a:pt x="180919" y="0"/>
                </a:cubicBezTo>
                <a:lnTo>
                  <a:pt x="904573" y="0"/>
                </a:lnTo>
                <a:cubicBezTo>
                  <a:pt x="1004492" y="0"/>
                  <a:pt x="1085492" y="81000"/>
                  <a:pt x="1085492" y="180919"/>
                </a:cubicBezTo>
                <a:lnTo>
                  <a:pt x="1085492" y="1128768"/>
                </a:lnTo>
                <a:cubicBezTo>
                  <a:pt x="1085492" y="1228687"/>
                  <a:pt x="1004492" y="1309687"/>
                  <a:pt x="904573" y="1309687"/>
                </a:cubicBezTo>
                <a:lnTo>
                  <a:pt x="180919" y="1309687"/>
                </a:lnTo>
                <a:cubicBezTo>
                  <a:pt x="81000" y="1309687"/>
                  <a:pt x="0" y="1228687"/>
                  <a:pt x="0" y="1128768"/>
                </a:cubicBezTo>
                <a:lnTo>
                  <a:pt x="0" y="180919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29" tIns="136809" rIns="220629" bIns="136809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3200" dirty="0"/>
              <a:t>Registro das informações</a:t>
            </a:r>
            <a:endParaRPr lang="pt-BR" sz="3200" kern="1200" dirty="0"/>
          </a:p>
        </p:txBody>
      </p:sp>
      <p:sp>
        <p:nvSpPr>
          <p:cNvPr id="15" name="Forma Livre 14"/>
          <p:cNvSpPr/>
          <p:nvPr/>
        </p:nvSpPr>
        <p:spPr>
          <a:xfrm>
            <a:off x="3096753" y="1123606"/>
            <a:ext cx="2964089" cy="1628207"/>
          </a:xfrm>
          <a:custGeom>
            <a:avLst/>
            <a:gdLst>
              <a:gd name="connsiteX0" fmla="*/ 0 w 1085492"/>
              <a:gd name="connsiteY0" fmla="*/ 180919 h 1309687"/>
              <a:gd name="connsiteX1" fmla="*/ 180919 w 1085492"/>
              <a:gd name="connsiteY1" fmla="*/ 0 h 1309687"/>
              <a:gd name="connsiteX2" fmla="*/ 904573 w 1085492"/>
              <a:gd name="connsiteY2" fmla="*/ 0 h 1309687"/>
              <a:gd name="connsiteX3" fmla="*/ 1085492 w 1085492"/>
              <a:gd name="connsiteY3" fmla="*/ 180919 h 1309687"/>
              <a:gd name="connsiteX4" fmla="*/ 1085492 w 1085492"/>
              <a:gd name="connsiteY4" fmla="*/ 1128768 h 1309687"/>
              <a:gd name="connsiteX5" fmla="*/ 904573 w 1085492"/>
              <a:gd name="connsiteY5" fmla="*/ 1309687 h 1309687"/>
              <a:gd name="connsiteX6" fmla="*/ 180919 w 1085492"/>
              <a:gd name="connsiteY6" fmla="*/ 1309687 h 1309687"/>
              <a:gd name="connsiteX7" fmla="*/ 0 w 1085492"/>
              <a:gd name="connsiteY7" fmla="*/ 1128768 h 1309687"/>
              <a:gd name="connsiteX8" fmla="*/ 0 w 1085492"/>
              <a:gd name="connsiteY8" fmla="*/ 180919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5492" h="1309687">
                <a:moveTo>
                  <a:pt x="0" y="180919"/>
                </a:moveTo>
                <a:cubicBezTo>
                  <a:pt x="0" y="81000"/>
                  <a:pt x="81000" y="0"/>
                  <a:pt x="180919" y="0"/>
                </a:cubicBezTo>
                <a:lnTo>
                  <a:pt x="904573" y="0"/>
                </a:lnTo>
                <a:cubicBezTo>
                  <a:pt x="1004492" y="0"/>
                  <a:pt x="1085492" y="81000"/>
                  <a:pt x="1085492" y="180919"/>
                </a:cubicBezTo>
                <a:lnTo>
                  <a:pt x="1085492" y="1128768"/>
                </a:lnTo>
                <a:cubicBezTo>
                  <a:pt x="1085492" y="1228687"/>
                  <a:pt x="1004492" y="1309687"/>
                  <a:pt x="904573" y="1309687"/>
                </a:cubicBezTo>
                <a:lnTo>
                  <a:pt x="180919" y="1309687"/>
                </a:lnTo>
                <a:cubicBezTo>
                  <a:pt x="81000" y="1309687"/>
                  <a:pt x="0" y="1228687"/>
                  <a:pt x="0" y="1128768"/>
                </a:cubicBezTo>
                <a:lnTo>
                  <a:pt x="0" y="180919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5625132"/>
              <a:satOff val="-8440"/>
              <a:lumOff val="-1373"/>
              <a:alphaOff val="0"/>
            </a:schemeClr>
          </a:fillRef>
          <a:effectRef idx="3">
            <a:schemeClr val="accent3">
              <a:hueOff val="5625132"/>
              <a:satOff val="-8440"/>
              <a:lumOff val="-137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29" tIns="136809" rIns="220629" bIns="136809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3200" dirty="0"/>
              <a:t>Codificação</a:t>
            </a:r>
            <a:endParaRPr lang="pt-BR" sz="4400" kern="1200" dirty="0"/>
          </a:p>
        </p:txBody>
      </p:sp>
      <p:sp>
        <p:nvSpPr>
          <p:cNvPr id="17" name="Forma Livre 16"/>
          <p:cNvSpPr/>
          <p:nvPr/>
        </p:nvSpPr>
        <p:spPr>
          <a:xfrm>
            <a:off x="6060688" y="1135565"/>
            <a:ext cx="2964089" cy="1628207"/>
          </a:xfrm>
          <a:custGeom>
            <a:avLst/>
            <a:gdLst>
              <a:gd name="connsiteX0" fmla="*/ 0 w 1085492"/>
              <a:gd name="connsiteY0" fmla="*/ 180919 h 1309687"/>
              <a:gd name="connsiteX1" fmla="*/ 180919 w 1085492"/>
              <a:gd name="connsiteY1" fmla="*/ 0 h 1309687"/>
              <a:gd name="connsiteX2" fmla="*/ 904573 w 1085492"/>
              <a:gd name="connsiteY2" fmla="*/ 0 h 1309687"/>
              <a:gd name="connsiteX3" fmla="*/ 1085492 w 1085492"/>
              <a:gd name="connsiteY3" fmla="*/ 180919 h 1309687"/>
              <a:gd name="connsiteX4" fmla="*/ 1085492 w 1085492"/>
              <a:gd name="connsiteY4" fmla="*/ 1128768 h 1309687"/>
              <a:gd name="connsiteX5" fmla="*/ 904573 w 1085492"/>
              <a:gd name="connsiteY5" fmla="*/ 1309687 h 1309687"/>
              <a:gd name="connsiteX6" fmla="*/ 180919 w 1085492"/>
              <a:gd name="connsiteY6" fmla="*/ 1309687 h 1309687"/>
              <a:gd name="connsiteX7" fmla="*/ 0 w 1085492"/>
              <a:gd name="connsiteY7" fmla="*/ 1128768 h 1309687"/>
              <a:gd name="connsiteX8" fmla="*/ 0 w 1085492"/>
              <a:gd name="connsiteY8" fmla="*/ 180919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5492" h="1309687">
                <a:moveTo>
                  <a:pt x="0" y="180919"/>
                </a:moveTo>
                <a:cubicBezTo>
                  <a:pt x="0" y="81000"/>
                  <a:pt x="81000" y="0"/>
                  <a:pt x="180919" y="0"/>
                </a:cubicBezTo>
                <a:lnTo>
                  <a:pt x="904573" y="0"/>
                </a:lnTo>
                <a:cubicBezTo>
                  <a:pt x="1004492" y="0"/>
                  <a:pt x="1085492" y="81000"/>
                  <a:pt x="1085492" y="180919"/>
                </a:cubicBezTo>
                <a:lnTo>
                  <a:pt x="1085492" y="1128768"/>
                </a:lnTo>
                <a:cubicBezTo>
                  <a:pt x="1085492" y="1228687"/>
                  <a:pt x="1004492" y="1309687"/>
                  <a:pt x="904573" y="1309687"/>
                </a:cubicBezTo>
                <a:lnTo>
                  <a:pt x="180919" y="1309687"/>
                </a:lnTo>
                <a:cubicBezTo>
                  <a:pt x="81000" y="1309687"/>
                  <a:pt x="0" y="1228687"/>
                  <a:pt x="0" y="1128768"/>
                </a:cubicBezTo>
                <a:lnTo>
                  <a:pt x="0" y="180919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1250264"/>
              <a:satOff val="-16880"/>
              <a:lumOff val="-2745"/>
              <a:alphaOff val="0"/>
            </a:schemeClr>
          </a:fillRef>
          <a:effectRef idx="3">
            <a:schemeClr val="accent3">
              <a:hueOff val="11250264"/>
              <a:satOff val="-16880"/>
              <a:lumOff val="-274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29" tIns="136809" rIns="220629" bIns="136809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3200" dirty="0"/>
              <a:t>Indicação dos exames</a:t>
            </a:r>
            <a:endParaRPr lang="pt-BR" sz="3200" kern="1200" dirty="0"/>
          </a:p>
        </p:txBody>
      </p:sp>
      <p:sp>
        <p:nvSpPr>
          <p:cNvPr id="19" name="Retângulo 18"/>
          <p:cNvSpPr/>
          <p:nvPr/>
        </p:nvSpPr>
        <p:spPr>
          <a:xfrm>
            <a:off x="524696" y="-3683"/>
            <a:ext cx="86764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ASPECTOS IMPORTANTES NA ORGANIZAÇÃO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3719914" y="450388"/>
            <a:ext cx="572412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DOS PAPÉIS DE TRABALHO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8533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38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338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38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38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6" grpId="0" animBg="1"/>
      <p:bldP spid="13" grpId="0" animBg="1" autoUpdateAnimBg="0"/>
      <p:bldP spid="15" grpId="0" animBg="1"/>
      <p:bldP spid="17" grpId="0" animBg="1"/>
      <p:bldP spid="19" grpId="0"/>
      <p:bldP spid="2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2472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EXEMPLO DE CODIFICAÇÃO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Retângulo de cantos arredondados 1"/>
          <p:cNvSpPr/>
          <p:nvPr/>
        </p:nvSpPr>
        <p:spPr>
          <a:xfrm>
            <a:off x="467544" y="686399"/>
            <a:ext cx="8380338" cy="663677"/>
          </a:xfrm>
          <a:prstGeom prst="roundRect">
            <a:avLst/>
          </a:prstGeom>
          <a:solidFill>
            <a:srgbClr val="3587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Auditoria de Gestão  Exercício 2015 – AG</a:t>
            </a:r>
          </a:p>
        </p:txBody>
      </p:sp>
      <p:sp>
        <p:nvSpPr>
          <p:cNvPr id="14" name="Retângulo de cantos arredondados 2"/>
          <p:cNvSpPr/>
          <p:nvPr/>
        </p:nvSpPr>
        <p:spPr>
          <a:xfrm>
            <a:off x="755576" y="1437209"/>
            <a:ext cx="8092306" cy="663677"/>
          </a:xfrm>
          <a:prstGeom prst="roundRect">
            <a:avLst>
              <a:gd name="adj" fmla="val 14445"/>
            </a:avLst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1 – Matriz de Riscos e Controles</a:t>
            </a: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de cantos arredondados 3"/>
          <p:cNvSpPr/>
          <p:nvPr/>
        </p:nvSpPr>
        <p:spPr>
          <a:xfrm>
            <a:off x="755576" y="2188869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 – Matriz de Planejamento</a:t>
            </a:r>
          </a:p>
        </p:txBody>
      </p:sp>
      <p:sp>
        <p:nvSpPr>
          <p:cNvPr id="28" name="Retângulo de cantos arredondados 3"/>
          <p:cNvSpPr/>
          <p:nvPr/>
        </p:nvSpPr>
        <p:spPr>
          <a:xfrm>
            <a:off x="755576" y="2944473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 – Planejamento Organizacional Estratégico</a:t>
            </a:r>
          </a:p>
        </p:txBody>
      </p:sp>
      <p:sp>
        <p:nvSpPr>
          <p:cNvPr id="29" name="Retângulo de cantos arredondados 3"/>
          <p:cNvSpPr/>
          <p:nvPr/>
        </p:nvSpPr>
        <p:spPr>
          <a:xfrm>
            <a:off x="755576" y="3700077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4 – Matriz de Achados</a:t>
            </a:r>
          </a:p>
        </p:txBody>
      </p:sp>
    </p:spTree>
    <p:extLst>
      <p:ext uri="{BB962C8B-B14F-4D97-AF65-F5344CB8AC3E}">
        <p14:creationId xmlns:p14="http://schemas.microsoft.com/office/powerpoint/2010/main" val="24389817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175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675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75"/>
                            </p:stCondLst>
                            <p:childTnLst>
                              <p:par>
                                <p:cTn id="3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75"/>
                            </p:stCondLst>
                            <p:childTnLst>
                              <p:par>
                                <p:cTn id="3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75"/>
                            </p:stCondLst>
                            <p:childTnLst>
                              <p:par>
                                <p:cTn id="4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275"/>
                            </p:stCondLst>
                            <p:childTnLst>
                              <p:par>
                                <p:cTn id="4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1" grpId="0" animBg="1"/>
      <p:bldP spid="14" grpId="0" animBg="1"/>
      <p:bldP spid="21" grpId="0" animBg="1"/>
      <p:bldP spid="28" grpId="0" animBg="1"/>
      <p:bldP spid="2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2472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EXEMPLO DE CODIFICAÇÃO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Retângulo de cantos arredondados 1"/>
          <p:cNvSpPr/>
          <p:nvPr/>
        </p:nvSpPr>
        <p:spPr>
          <a:xfrm>
            <a:off x="467544" y="686399"/>
            <a:ext cx="8380338" cy="663677"/>
          </a:xfrm>
          <a:prstGeom prst="roundRect">
            <a:avLst/>
          </a:prstGeom>
          <a:solidFill>
            <a:srgbClr val="3587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Auditoria de Gestão  Exercício 2015 – AG</a:t>
            </a:r>
          </a:p>
        </p:txBody>
      </p:sp>
      <p:sp>
        <p:nvSpPr>
          <p:cNvPr id="14" name="Retângulo de cantos arredondados 2"/>
          <p:cNvSpPr/>
          <p:nvPr/>
        </p:nvSpPr>
        <p:spPr>
          <a:xfrm>
            <a:off x="755576" y="1437209"/>
            <a:ext cx="8092306" cy="663677"/>
          </a:xfrm>
          <a:prstGeom prst="roundRect">
            <a:avLst>
              <a:gd name="adj" fmla="val 14445"/>
            </a:avLst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1 – Matriz de Riscos e Controles</a:t>
            </a: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de cantos arredondados 3"/>
          <p:cNvSpPr/>
          <p:nvPr/>
        </p:nvSpPr>
        <p:spPr>
          <a:xfrm>
            <a:off x="755576" y="2188869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 – Matriz de Planejamento</a:t>
            </a:r>
          </a:p>
        </p:txBody>
      </p:sp>
      <p:sp>
        <p:nvSpPr>
          <p:cNvPr id="28" name="Retângulo de cantos arredondados 3"/>
          <p:cNvSpPr/>
          <p:nvPr/>
        </p:nvSpPr>
        <p:spPr>
          <a:xfrm>
            <a:off x="755576" y="3645024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 – Planejamento Organizacional Estratégico</a:t>
            </a:r>
          </a:p>
        </p:txBody>
      </p:sp>
      <p:sp>
        <p:nvSpPr>
          <p:cNvPr id="29" name="Retângulo de cantos arredondados 3"/>
          <p:cNvSpPr/>
          <p:nvPr/>
        </p:nvSpPr>
        <p:spPr>
          <a:xfrm>
            <a:off x="755576" y="4400628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4 – Matriz de Achados</a:t>
            </a:r>
          </a:p>
        </p:txBody>
      </p:sp>
      <p:sp>
        <p:nvSpPr>
          <p:cNvPr id="9" name="Retângulo de cantos arredondados 6"/>
          <p:cNvSpPr/>
          <p:nvPr/>
        </p:nvSpPr>
        <p:spPr>
          <a:xfrm>
            <a:off x="998486" y="2940529"/>
            <a:ext cx="7849396" cy="542005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2.1 </a:t>
            </a: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Conformidade das peças</a:t>
            </a:r>
          </a:p>
        </p:txBody>
      </p:sp>
    </p:spTree>
    <p:extLst>
      <p:ext uri="{BB962C8B-B14F-4D97-AF65-F5344CB8AC3E}">
        <p14:creationId xmlns:p14="http://schemas.microsoft.com/office/powerpoint/2010/main" val="53181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2472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EXEMPLO DE CODIFICAÇÃO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Retângulo de cantos arredondados 1"/>
          <p:cNvSpPr/>
          <p:nvPr/>
        </p:nvSpPr>
        <p:spPr>
          <a:xfrm>
            <a:off x="467544" y="686399"/>
            <a:ext cx="8380338" cy="663677"/>
          </a:xfrm>
          <a:prstGeom prst="roundRect">
            <a:avLst/>
          </a:prstGeom>
          <a:solidFill>
            <a:srgbClr val="3587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Auditoria de Gestão  Exercício 2015 – AG</a:t>
            </a:r>
          </a:p>
        </p:txBody>
      </p:sp>
      <p:sp>
        <p:nvSpPr>
          <p:cNvPr id="14" name="Retângulo de cantos arredondados 2"/>
          <p:cNvSpPr/>
          <p:nvPr/>
        </p:nvSpPr>
        <p:spPr>
          <a:xfrm>
            <a:off x="755576" y="1437209"/>
            <a:ext cx="8092306" cy="663677"/>
          </a:xfrm>
          <a:prstGeom prst="roundRect">
            <a:avLst>
              <a:gd name="adj" fmla="val 14445"/>
            </a:avLst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1 – Matriz de Riscos e Controles</a:t>
            </a: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de cantos arredondados 3"/>
          <p:cNvSpPr/>
          <p:nvPr/>
        </p:nvSpPr>
        <p:spPr>
          <a:xfrm>
            <a:off x="755576" y="2188869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 – Matriz de Planejamento</a:t>
            </a:r>
          </a:p>
        </p:txBody>
      </p:sp>
      <p:sp>
        <p:nvSpPr>
          <p:cNvPr id="28" name="Retângulo de cantos arredondados 3"/>
          <p:cNvSpPr/>
          <p:nvPr/>
        </p:nvSpPr>
        <p:spPr>
          <a:xfrm>
            <a:off x="755576" y="4293096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 – Planejamento Organizacional Estratégico</a:t>
            </a:r>
          </a:p>
        </p:txBody>
      </p:sp>
      <p:sp>
        <p:nvSpPr>
          <p:cNvPr id="29" name="Retângulo de cantos arredondados 3"/>
          <p:cNvSpPr/>
          <p:nvPr/>
        </p:nvSpPr>
        <p:spPr>
          <a:xfrm>
            <a:off x="755576" y="5048700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4 – Matriz de Achados</a:t>
            </a:r>
          </a:p>
        </p:txBody>
      </p:sp>
      <p:sp>
        <p:nvSpPr>
          <p:cNvPr id="9" name="Retângulo de cantos arredondados 6"/>
          <p:cNvSpPr/>
          <p:nvPr/>
        </p:nvSpPr>
        <p:spPr>
          <a:xfrm>
            <a:off x="998486" y="2940529"/>
            <a:ext cx="7849396" cy="542005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2.1 </a:t>
            </a: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Conformidade das peças</a:t>
            </a:r>
          </a:p>
        </p:txBody>
      </p:sp>
      <p:sp>
        <p:nvSpPr>
          <p:cNvPr id="10" name="Retângulo de cantos arredondados 8"/>
          <p:cNvSpPr/>
          <p:nvPr/>
        </p:nvSpPr>
        <p:spPr>
          <a:xfrm>
            <a:off x="998486" y="3570875"/>
            <a:ext cx="7849397" cy="542005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2.2 – Planejamento organizacional</a:t>
            </a:r>
          </a:p>
        </p:txBody>
      </p:sp>
    </p:spTree>
    <p:extLst>
      <p:ext uri="{BB962C8B-B14F-4D97-AF65-F5344CB8AC3E}">
        <p14:creationId xmlns:p14="http://schemas.microsoft.com/office/powerpoint/2010/main" val="137891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2472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EXEMPLO DE CODIFICAÇÃO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Retângulo de cantos arredondados 1"/>
          <p:cNvSpPr/>
          <p:nvPr/>
        </p:nvSpPr>
        <p:spPr>
          <a:xfrm>
            <a:off x="467544" y="686399"/>
            <a:ext cx="8380338" cy="663677"/>
          </a:xfrm>
          <a:prstGeom prst="roundRect">
            <a:avLst/>
          </a:prstGeom>
          <a:solidFill>
            <a:srgbClr val="3587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Auditoria de Gestão  Exercício 2015 – AG</a:t>
            </a:r>
          </a:p>
        </p:txBody>
      </p:sp>
      <p:sp>
        <p:nvSpPr>
          <p:cNvPr id="14" name="Retângulo de cantos arredondados 2"/>
          <p:cNvSpPr/>
          <p:nvPr/>
        </p:nvSpPr>
        <p:spPr>
          <a:xfrm>
            <a:off x="755576" y="1437209"/>
            <a:ext cx="8092306" cy="663677"/>
          </a:xfrm>
          <a:prstGeom prst="roundRect">
            <a:avLst>
              <a:gd name="adj" fmla="val 14445"/>
            </a:avLst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1 – Matriz de Riscos e Controles</a:t>
            </a: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de cantos arredondados 3"/>
          <p:cNvSpPr/>
          <p:nvPr/>
        </p:nvSpPr>
        <p:spPr>
          <a:xfrm>
            <a:off x="755576" y="2188869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 – Matriz de Planejamento</a:t>
            </a:r>
          </a:p>
        </p:txBody>
      </p:sp>
      <p:sp>
        <p:nvSpPr>
          <p:cNvPr id="28" name="Retângulo de cantos arredondados 3"/>
          <p:cNvSpPr/>
          <p:nvPr/>
        </p:nvSpPr>
        <p:spPr>
          <a:xfrm>
            <a:off x="755576" y="4892190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 – Planejamento Organizacional Estratégico</a:t>
            </a:r>
          </a:p>
        </p:txBody>
      </p:sp>
      <p:sp>
        <p:nvSpPr>
          <p:cNvPr id="29" name="Retângulo de cantos arredondados 3"/>
          <p:cNvSpPr/>
          <p:nvPr/>
        </p:nvSpPr>
        <p:spPr>
          <a:xfrm>
            <a:off x="755576" y="5647794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4 – Matriz de Achados</a:t>
            </a:r>
          </a:p>
        </p:txBody>
      </p:sp>
      <p:sp>
        <p:nvSpPr>
          <p:cNvPr id="9" name="Retângulo de cantos arredondados 6"/>
          <p:cNvSpPr/>
          <p:nvPr/>
        </p:nvSpPr>
        <p:spPr>
          <a:xfrm>
            <a:off x="998486" y="2940529"/>
            <a:ext cx="7849396" cy="542005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2.1 </a:t>
            </a: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Conformidade das peças</a:t>
            </a:r>
          </a:p>
        </p:txBody>
      </p:sp>
      <p:sp>
        <p:nvSpPr>
          <p:cNvPr id="10" name="Retângulo de cantos arredondados 8"/>
          <p:cNvSpPr/>
          <p:nvPr/>
        </p:nvSpPr>
        <p:spPr>
          <a:xfrm>
            <a:off x="998486" y="4169969"/>
            <a:ext cx="7849397" cy="542005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2.2 – Planejamento organizacional</a:t>
            </a:r>
          </a:p>
        </p:txBody>
      </p:sp>
      <p:sp>
        <p:nvSpPr>
          <p:cNvPr id="12" name="Retângulo de cantos arredondados 13"/>
          <p:cNvSpPr/>
          <p:nvPr/>
        </p:nvSpPr>
        <p:spPr>
          <a:xfrm>
            <a:off x="1278703" y="3570517"/>
            <a:ext cx="7569179" cy="445864"/>
          </a:xfrm>
          <a:prstGeom prst="roundRect">
            <a:avLst/>
          </a:prstGeom>
          <a:solidFill>
            <a:srgbClr val="B9D1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AG2.1.1 </a:t>
            </a: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Check-list das peças obrigatórias</a:t>
            </a:r>
          </a:p>
        </p:txBody>
      </p:sp>
    </p:spTree>
    <p:extLst>
      <p:ext uri="{BB962C8B-B14F-4D97-AF65-F5344CB8AC3E}">
        <p14:creationId xmlns:p14="http://schemas.microsoft.com/office/powerpoint/2010/main" val="1513499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2472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EXEMPLO DE CODIFICAÇÃO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Retângulo de cantos arredondados 1"/>
          <p:cNvSpPr/>
          <p:nvPr/>
        </p:nvSpPr>
        <p:spPr>
          <a:xfrm>
            <a:off x="467544" y="686399"/>
            <a:ext cx="8380338" cy="663677"/>
          </a:xfrm>
          <a:prstGeom prst="roundRect">
            <a:avLst/>
          </a:prstGeom>
          <a:solidFill>
            <a:srgbClr val="3587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Auditoria de Gestão  Exercício 2015 – AG</a:t>
            </a:r>
          </a:p>
        </p:txBody>
      </p:sp>
      <p:sp>
        <p:nvSpPr>
          <p:cNvPr id="14" name="Retângulo de cantos arredondados 2"/>
          <p:cNvSpPr/>
          <p:nvPr/>
        </p:nvSpPr>
        <p:spPr>
          <a:xfrm>
            <a:off x="755576" y="1437209"/>
            <a:ext cx="8092306" cy="663677"/>
          </a:xfrm>
          <a:prstGeom prst="roundRect">
            <a:avLst>
              <a:gd name="adj" fmla="val 14445"/>
            </a:avLst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1 – Matriz de Riscos e Controles</a:t>
            </a: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de cantos arredondados 3"/>
          <p:cNvSpPr/>
          <p:nvPr/>
        </p:nvSpPr>
        <p:spPr>
          <a:xfrm>
            <a:off x="755576" y="2188869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 – Matriz de Planejamento</a:t>
            </a:r>
          </a:p>
        </p:txBody>
      </p:sp>
      <p:sp>
        <p:nvSpPr>
          <p:cNvPr id="28" name="Retângulo de cantos arredondados 3"/>
          <p:cNvSpPr/>
          <p:nvPr/>
        </p:nvSpPr>
        <p:spPr>
          <a:xfrm>
            <a:off x="755576" y="5438726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 – Planejamento Organizacional Estratégico</a:t>
            </a:r>
          </a:p>
        </p:txBody>
      </p:sp>
      <p:sp>
        <p:nvSpPr>
          <p:cNvPr id="29" name="Retângulo de cantos arredondados 3"/>
          <p:cNvSpPr/>
          <p:nvPr/>
        </p:nvSpPr>
        <p:spPr>
          <a:xfrm>
            <a:off x="755576" y="6194330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4 – Matriz de Achados</a:t>
            </a:r>
          </a:p>
        </p:txBody>
      </p:sp>
      <p:sp>
        <p:nvSpPr>
          <p:cNvPr id="9" name="Retângulo de cantos arredondados 6"/>
          <p:cNvSpPr/>
          <p:nvPr/>
        </p:nvSpPr>
        <p:spPr>
          <a:xfrm>
            <a:off x="998486" y="2940529"/>
            <a:ext cx="7849396" cy="542005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2.1 </a:t>
            </a: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Conformidade das peças</a:t>
            </a:r>
          </a:p>
        </p:txBody>
      </p:sp>
      <p:sp>
        <p:nvSpPr>
          <p:cNvPr id="10" name="Retângulo de cantos arredondados 8"/>
          <p:cNvSpPr/>
          <p:nvPr/>
        </p:nvSpPr>
        <p:spPr>
          <a:xfrm>
            <a:off x="998486" y="4716505"/>
            <a:ext cx="7849397" cy="542005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2.2 – Planejamento organizacional</a:t>
            </a:r>
          </a:p>
        </p:txBody>
      </p:sp>
      <p:sp>
        <p:nvSpPr>
          <p:cNvPr id="12" name="Retângulo de cantos arredondados 13"/>
          <p:cNvSpPr/>
          <p:nvPr/>
        </p:nvSpPr>
        <p:spPr>
          <a:xfrm>
            <a:off x="1278703" y="3570517"/>
            <a:ext cx="7569179" cy="445864"/>
          </a:xfrm>
          <a:prstGeom prst="roundRect">
            <a:avLst/>
          </a:prstGeom>
          <a:solidFill>
            <a:srgbClr val="B9D1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2.1.1 </a:t>
            </a: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Check-list das peças obrigatórias</a:t>
            </a:r>
          </a:p>
        </p:txBody>
      </p:sp>
      <p:sp>
        <p:nvSpPr>
          <p:cNvPr id="13" name="Retângulo de cantos arredondados 16"/>
          <p:cNvSpPr/>
          <p:nvPr/>
        </p:nvSpPr>
        <p:spPr>
          <a:xfrm>
            <a:off x="1690970" y="4096131"/>
            <a:ext cx="7156912" cy="457220"/>
          </a:xfrm>
          <a:prstGeom prst="roundRect">
            <a:avLst/>
          </a:prstGeom>
          <a:solidFill>
            <a:srgbClr val="DCE8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2.1.1.1 </a:t>
            </a: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Conteúdo da folha de rosto </a:t>
            </a:r>
            <a:endParaRPr lang="pt-BR" sz="22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009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2472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EXEMPLO DE CODIFICAÇÃO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Retângulo de cantos arredondados 1"/>
          <p:cNvSpPr/>
          <p:nvPr/>
        </p:nvSpPr>
        <p:spPr>
          <a:xfrm>
            <a:off x="467544" y="686399"/>
            <a:ext cx="8380338" cy="663677"/>
          </a:xfrm>
          <a:prstGeom prst="roundRect">
            <a:avLst/>
          </a:prstGeom>
          <a:solidFill>
            <a:srgbClr val="3587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Auditoria de Gestão  Exercício 2015 – AG</a:t>
            </a:r>
          </a:p>
        </p:txBody>
      </p:sp>
      <p:sp>
        <p:nvSpPr>
          <p:cNvPr id="14" name="Retângulo de cantos arredondados 2"/>
          <p:cNvSpPr/>
          <p:nvPr/>
        </p:nvSpPr>
        <p:spPr>
          <a:xfrm>
            <a:off x="755576" y="1437209"/>
            <a:ext cx="8092306" cy="663677"/>
          </a:xfrm>
          <a:prstGeom prst="roundRect">
            <a:avLst>
              <a:gd name="adj" fmla="val 14445"/>
            </a:avLst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1 – Matriz de Riscos e Controles</a:t>
            </a: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de cantos arredondados 3"/>
          <p:cNvSpPr/>
          <p:nvPr/>
        </p:nvSpPr>
        <p:spPr>
          <a:xfrm>
            <a:off x="755576" y="2188869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 – Matriz de Planejamento</a:t>
            </a:r>
          </a:p>
        </p:txBody>
      </p:sp>
      <p:sp>
        <p:nvSpPr>
          <p:cNvPr id="28" name="Retângulo de cantos arredondados 3"/>
          <p:cNvSpPr/>
          <p:nvPr/>
        </p:nvSpPr>
        <p:spPr>
          <a:xfrm>
            <a:off x="755576" y="6016793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 – Planejamento Organizacional Estratégico</a:t>
            </a:r>
          </a:p>
        </p:txBody>
      </p:sp>
      <p:sp>
        <p:nvSpPr>
          <p:cNvPr id="29" name="Retângulo de cantos arredondados 3"/>
          <p:cNvSpPr/>
          <p:nvPr/>
        </p:nvSpPr>
        <p:spPr>
          <a:xfrm>
            <a:off x="755576" y="6772397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AG4 - Matriz de Achados</a:t>
            </a:r>
          </a:p>
        </p:txBody>
      </p:sp>
      <p:sp>
        <p:nvSpPr>
          <p:cNvPr id="9" name="Retângulo de cantos arredondados 6"/>
          <p:cNvSpPr/>
          <p:nvPr/>
        </p:nvSpPr>
        <p:spPr>
          <a:xfrm>
            <a:off x="998486" y="2940529"/>
            <a:ext cx="7849396" cy="542005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2.1 </a:t>
            </a: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Conformidade das peças</a:t>
            </a:r>
          </a:p>
        </p:txBody>
      </p:sp>
      <p:sp>
        <p:nvSpPr>
          <p:cNvPr id="10" name="Retângulo de cantos arredondados 8"/>
          <p:cNvSpPr/>
          <p:nvPr/>
        </p:nvSpPr>
        <p:spPr>
          <a:xfrm>
            <a:off x="998486" y="5294572"/>
            <a:ext cx="7849397" cy="542005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2.2 – Planejamento organizacional</a:t>
            </a:r>
          </a:p>
        </p:txBody>
      </p:sp>
      <p:sp>
        <p:nvSpPr>
          <p:cNvPr id="12" name="Retângulo de cantos arredondados 13"/>
          <p:cNvSpPr/>
          <p:nvPr/>
        </p:nvSpPr>
        <p:spPr>
          <a:xfrm>
            <a:off x="1278703" y="3570517"/>
            <a:ext cx="7569179" cy="445864"/>
          </a:xfrm>
          <a:prstGeom prst="roundRect">
            <a:avLst/>
          </a:prstGeom>
          <a:solidFill>
            <a:srgbClr val="B9D1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2.1.1 </a:t>
            </a: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Check-list das peças obrigatórias</a:t>
            </a:r>
          </a:p>
        </p:txBody>
      </p:sp>
      <p:sp>
        <p:nvSpPr>
          <p:cNvPr id="13" name="Retângulo de cantos arredondados 16"/>
          <p:cNvSpPr/>
          <p:nvPr/>
        </p:nvSpPr>
        <p:spPr>
          <a:xfrm>
            <a:off x="1690970" y="4096131"/>
            <a:ext cx="7156912" cy="457220"/>
          </a:xfrm>
          <a:prstGeom prst="roundRect">
            <a:avLst/>
          </a:prstGeom>
          <a:solidFill>
            <a:srgbClr val="DCE8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2.1.1.1 </a:t>
            </a: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Conteúdo da folha de rosto </a:t>
            </a:r>
            <a:endParaRPr lang="pt-BR" sz="22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de cantos arredondados 17"/>
          <p:cNvSpPr/>
          <p:nvPr/>
        </p:nvSpPr>
        <p:spPr>
          <a:xfrm>
            <a:off x="1690969" y="4621414"/>
            <a:ext cx="7156912" cy="495279"/>
          </a:xfrm>
          <a:prstGeom prst="roundRect">
            <a:avLst/>
          </a:prstGeom>
          <a:solidFill>
            <a:srgbClr val="DCE8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2.1.1.2 </a:t>
            </a: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sz="2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Conteúdo do planejamento estratégico</a:t>
            </a:r>
            <a:endParaRPr lang="pt-BR" sz="22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980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2472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EXEMPLO DE CODIFICAÇÃO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Retângulo de cantos arredondados 1"/>
          <p:cNvSpPr/>
          <p:nvPr/>
        </p:nvSpPr>
        <p:spPr>
          <a:xfrm>
            <a:off x="467544" y="686399"/>
            <a:ext cx="8380338" cy="663677"/>
          </a:xfrm>
          <a:prstGeom prst="roundRect">
            <a:avLst/>
          </a:prstGeom>
          <a:solidFill>
            <a:srgbClr val="3587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Auditoria de Gestão  Exercício 2015 – AG</a:t>
            </a:r>
          </a:p>
        </p:txBody>
      </p:sp>
      <p:sp>
        <p:nvSpPr>
          <p:cNvPr id="14" name="Retângulo de cantos arredondados 2"/>
          <p:cNvSpPr/>
          <p:nvPr/>
        </p:nvSpPr>
        <p:spPr>
          <a:xfrm>
            <a:off x="755576" y="1437209"/>
            <a:ext cx="8092306" cy="663677"/>
          </a:xfrm>
          <a:prstGeom prst="roundRect">
            <a:avLst>
              <a:gd name="adj" fmla="val 14445"/>
            </a:avLst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1 – Matriz de Riscos e Controles</a:t>
            </a: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de cantos arredondados 3"/>
          <p:cNvSpPr/>
          <p:nvPr/>
        </p:nvSpPr>
        <p:spPr>
          <a:xfrm>
            <a:off x="755576" y="2188869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 – Matriz de Planejamento</a:t>
            </a:r>
          </a:p>
        </p:txBody>
      </p:sp>
      <p:sp>
        <p:nvSpPr>
          <p:cNvPr id="28" name="Retângulo de cantos arredondados 3"/>
          <p:cNvSpPr/>
          <p:nvPr/>
        </p:nvSpPr>
        <p:spPr>
          <a:xfrm>
            <a:off x="755576" y="2931871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 – Planejamento Organizacional Estratégico</a:t>
            </a:r>
          </a:p>
        </p:txBody>
      </p:sp>
      <p:sp>
        <p:nvSpPr>
          <p:cNvPr id="15" name="Retângulo de cantos arredondados 3"/>
          <p:cNvSpPr/>
          <p:nvPr/>
        </p:nvSpPr>
        <p:spPr>
          <a:xfrm>
            <a:off x="755576" y="3684401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4 – Matriz de Achados</a:t>
            </a:r>
          </a:p>
        </p:txBody>
      </p:sp>
    </p:spTree>
    <p:extLst>
      <p:ext uri="{BB962C8B-B14F-4D97-AF65-F5344CB8AC3E}">
        <p14:creationId xmlns:p14="http://schemas.microsoft.com/office/powerpoint/2010/main" val="1461199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2472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EXEMPLO DE CODIFICAÇÃO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Retângulo de cantos arredondados 1"/>
          <p:cNvSpPr/>
          <p:nvPr/>
        </p:nvSpPr>
        <p:spPr>
          <a:xfrm>
            <a:off x="467544" y="686399"/>
            <a:ext cx="8380338" cy="663677"/>
          </a:xfrm>
          <a:prstGeom prst="roundRect">
            <a:avLst/>
          </a:prstGeom>
          <a:solidFill>
            <a:srgbClr val="3587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Auditoria de Gestão  Exercício 2015 – AG</a:t>
            </a:r>
          </a:p>
        </p:txBody>
      </p:sp>
      <p:sp>
        <p:nvSpPr>
          <p:cNvPr id="14" name="Retângulo de cantos arredondados 2"/>
          <p:cNvSpPr/>
          <p:nvPr/>
        </p:nvSpPr>
        <p:spPr>
          <a:xfrm>
            <a:off x="755576" y="1437209"/>
            <a:ext cx="8092306" cy="663677"/>
          </a:xfrm>
          <a:prstGeom prst="roundRect">
            <a:avLst>
              <a:gd name="adj" fmla="val 14445"/>
            </a:avLst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1 – Matriz de Riscos e Controles</a:t>
            </a: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de cantos arredondados 3"/>
          <p:cNvSpPr/>
          <p:nvPr/>
        </p:nvSpPr>
        <p:spPr>
          <a:xfrm>
            <a:off x="755576" y="2188869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 – Matriz de Planejamento</a:t>
            </a:r>
          </a:p>
        </p:txBody>
      </p:sp>
      <p:sp>
        <p:nvSpPr>
          <p:cNvPr id="28" name="Retângulo de cantos arredondados 3"/>
          <p:cNvSpPr/>
          <p:nvPr/>
        </p:nvSpPr>
        <p:spPr>
          <a:xfrm>
            <a:off x="755576" y="2931871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 – Planejamento Organizacional Estratégico</a:t>
            </a:r>
          </a:p>
        </p:txBody>
      </p:sp>
      <p:sp>
        <p:nvSpPr>
          <p:cNvPr id="12" name="Retângulo de cantos arredondados 6"/>
          <p:cNvSpPr/>
          <p:nvPr/>
        </p:nvSpPr>
        <p:spPr>
          <a:xfrm>
            <a:off x="1047997" y="3674873"/>
            <a:ext cx="7799885" cy="1122279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3.1 – Questionário - Verificar se ações planejadas estão alinhadas à estratégia </a:t>
            </a:r>
          </a:p>
        </p:txBody>
      </p:sp>
      <p:sp>
        <p:nvSpPr>
          <p:cNvPr id="15" name="Retângulo de cantos arredondados 3"/>
          <p:cNvSpPr/>
          <p:nvPr/>
        </p:nvSpPr>
        <p:spPr>
          <a:xfrm>
            <a:off x="755576" y="5301208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4 – Matriz de Achados</a:t>
            </a:r>
          </a:p>
        </p:txBody>
      </p:sp>
    </p:spTree>
    <p:extLst>
      <p:ext uri="{BB962C8B-B14F-4D97-AF65-F5344CB8AC3E}">
        <p14:creationId xmlns:p14="http://schemas.microsoft.com/office/powerpoint/2010/main" val="1732974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2449" y="-8236296"/>
            <a:ext cx="2189956" cy="2520280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0" y="2472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EXEMPLO DE CODIFICAÇÃO</a:t>
            </a:r>
            <a:endParaRPr lang="pt-B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Retângulo de cantos arredondados 1"/>
          <p:cNvSpPr/>
          <p:nvPr/>
        </p:nvSpPr>
        <p:spPr>
          <a:xfrm>
            <a:off x="467544" y="686399"/>
            <a:ext cx="8380338" cy="663677"/>
          </a:xfrm>
          <a:prstGeom prst="roundRect">
            <a:avLst/>
          </a:prstGeom>
          <a:solidFill>
            <a:srgbClr val="3587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Auditoria de Gestão  Exercício 2015 – AG</a:t>
            </a:r>
          </a:p>
        </p:txBody>
      </p:sp>
      <p:sp>
        <p:nvSpPr>
          <p:cNvPr id="14" name="Retângulo de cantos arredondados 2"/>
          <p:cNvSpPr/>
          <p:nvPr/>
        </p:nvSpPr>
        <p:spPr>
          <a:xfrm>
            <a:off x="755576" y="1437209"/>
            <a:ext cx="8092306" cy="663677"/>
          </a:xfrm>
          <a:prstGeom prst="roundRect">
            <a:avLst>
              <a:gd name="adj" fmla="val 14445"/>
            </a:avLst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1 – Matriz de Riscos e Controles</a:t>
            </a:r>
          </a:p>
          <a:p>
            <a:pPr algn="just">
              <a:lnSpc>
                <a:spcPct val="120000"/>
              </a:lnSpc>
              <a:spcAft>
                <a:spcPts val="750"/>
              </a:spcAft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de cantos arredondados 3"/>
          <p:cNvSpPr/>
          <p:nvPr/>
        </p:nvSpPr>
        <p:spPr>
          <a:xfrm>
            <a:off x="755576" y="2188869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2 – Matriz de Planejamento</a:t>
            </a:r>
          </a:p>
        </p:txBody>
      </p:sp>
      <p:sp>
        <p:nvSpPr>
          <p:cNvPr id="28" name="Retângulo de cantos arredondados 3"/>
          <p:cNvSpPr/>
          <p:nvPr/>
        </p:nvSpPr>
        <p:spPr>
          <a:xfrm>
            <a:off x="755576" y="2931871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 – Planejamento Organizacional Estratégico</a:t>
            </a:r>
          </a:p>
        </p:txBody>
      </p:sp>
      <p:sp>
        <p:nvSpPr>
          <p:cNvPr id="29" name="Retângulo de cantos arredondados 3"/>
          <p:cNvSpPr/>
          <p:nvPr/>
        </p:nvSpPr>
        <p:spPr>
          <a:xfrm>
            <a:off x="755576" y="5888476"/>
            <a:ext cx="8092306" cy="663677"/>
          </a:xfrm>
          <a:prstGeom prst="roundRect">
            <a:avLst/>
          </a:prstGeom>
          <a:solidFill>
            <a:srgbClr val="5DA7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4 – Matriz de Achados</a:t>
            </a:r>
          </a:p>
        </p:txBody>
      </p:sp>
      <p:sp>
        <p:nvSpPr>
          <p:cNvPr id="12" name="Retângulo de cantos arredondados 6"/>
          <p:cNvSpPr/>
          <p:nvPr/>
        </p:nvSpPr>
        <p:spPr>
          <a:xfrm>
            <a:off x="1047997" y="3674873"/>
            <a:ext cx="7799885" cy="1122279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3.1 – Questionário - Verificar se ações planejadas estão alinhadas à estratégia </a:t>
            </a:r>
          </a:p>
        </p:txBody>
      </p:sp>
      <p:sp>
        <p:nvSpPr>
          <p:cNvPr id="13" name="Retângulo de cantos arredondados 8"/>
          <p:cNvSpPr/>
          <p:nvPr/>
        </p:nvSpPr>
        <p:spPr>
          <a:xfrm>
            <a:off x="1043986" y="4913699"/>
            <a:ext cx="7799886" cy="794428"/>
          </a:xfrm>
          <a:prstGeom prst="roundRect">
            <a:avLst/>
          </a:prstGeom>
          <a:solidFill>
            <a:srgbClr val="88BE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Aft>
                <a:spcPts val="750"/>
              </a:spcAft>
            </a:pP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3.2 – Planilha-Verificação de atingimento das metas estratégicas</a:t>
            </a:r>
          </a:p>
        </p:txBody>
      </p:sp>
    </p:spTree>
    <p:extLst>
      <p:ext uri="{BB962C8B-B14F-4D97-AF65-F5344CB8AC3E}">
        <p14:creationId xmlns:p14="http://schemas.microsoft.com/office/powerpoint/2010/main" val="447230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11965" y="-14933040"/>
            <a:ext cx="2189956" cy="25202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62" y="1522029"/>
            <a:ext cx="1025914" cy="10259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6"/>
          <p:cNvSpPr txBox="1"/>
          <p:nvPr/>
        </p:nvSpPr>
        <p:spPr>
          <a:xfrm>
            <a:off x="0" y="1019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TIQUES EXPLICATIVOS</a:t>
            </a:r>
          </a:p>
        </p:txBody>
      </p:sp>
    </p:spTree>
    <p:extLst>
      <p:ext uri="{BB962C8B-B14F-4D97-AF65-F5344CB8AC3E}">
        <p14:creationId xmlns:p14="http://schemas.microsoft.com/office/powerpoint/2010/main" val="169754223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22029"/>
            <a:ext cx="4464496" cy="44644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6"/>
          <p:cNvSpPr txBox="1"/>
          <p:nvPr/>
        </p:nvSpPr>
        <p:spPr>
          <a:xfrm>
            <a:off x="0" y="1019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TIQUES EXPLICATIVOS</a:t>
            </a:r>
          </a:p>
        </p:txBody>
      </p:sp>
    </p:spTree>
    <p:extLst>
      <p:ext uri="{BB962C8B-B14F-4D97-AF65-F5344CB8AC3E}">
        <p14:creationId xmlns:p14="http://schemas.microsoft.com/office/powerpoint/2010/main" val="1114595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22029"/>
            <a:ext cx="4464496" cy="44644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6"/>
          <p:cNvSpPr txBox="1"/>
          <p:nvPr/>
        </p:nvSpPr>
        <p:spPr>
          <a:xfrm>
            <a:off x="0" y="1019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TIQUES EXPLICATIVOS</a:t>
            </a:r>
          </a:p>
        </p:txBody>
      </p:sp>
      <p:cxnSp>
        <p:nvCxnSpPr>
          <p:cNvPr id="6" name="Conector em Curva 5"/>
          <p:cNvCxnSpPr>
            <a:stCxn id="3" idx="0"/>
          </p:cNvCxnSpPr>
          <p:nvPr/>
        </p:nvCxnSpPr>
        <p:spPr>
          <a:xfrm rot="5400000" flipH="1" flipV="1">
            <a:off x="3437254" y="-116773"/>
            <a:ext cx="541300" cy="2736305"/>
          </a:xfrm>
          <a:prstGeom prst="curvedConnector2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6"/>
          <p:cNvSpPr txBox="1"/>
          <p:nvPr/>
        </p:nvSpPr>
        <p:spPr>
          <a:xfrm>
            <a:off x="4572000" y="744191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</a:rPr>
              <a:t>Servem para indicar o exame</a:t>
            </a:r>
          </a:p>
        </p:txBody>
      </p:sp>
      <p:sp>
        <p:nvSpPr>
          <p:cNvPr id="22" name="TextBox 6"/>
          <p:cNvSpPr txBox="1"/>
          <p:nvPr/>
        </p:nvSpPr>
        <p:spPr>
          <a:xfrm>
            <a:off x="4571999" y="988830"/>
            <a:ext cx="5688631" cy="3554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</a:rPr>
              <a:t>praticado</a:t>
            </a:r>
          </a:p>
        </p:txBody>
      </p:sp>
      <p:cxnSp>
        <p:nvCxnSpPr>
          <p:cNvPr id="38" name="Conector em Curva 37"/>
          <p:cNvCxnSpPr>
            <a:stCxn id="3" idx="7"/>
          </p:cNvCxnSpPr>
          <p:nvPr/>
        </p:nvCxnSpPr>
        <p:spPr>
          <a:xfrm rot="5400000" flipH="1" flipV="1">
            <a:off x="4259609" y="1359390"/>
            <a:ext cx="475031" cy="1157869"/>
          </a:xfrm>
          <a:prstGeom prst="curvedConnector4">
            <a:avLst>
              <a:gd name="adj1" fmla="val 98538"/>
              <a:gd name="adj2" fmla="val 26525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6"/>
          <p:cNvSpPr txBox="1"/>
          <p:nvPr/>
        </p:nvSpPr>
        <p:spPr>
          <a:xfrm>
            <a:off x="4574366" y="1445655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</a:rPr>
              <a:t>Critérios básicos para uso dos</a:t>
            </a:r>
          </a:p>
        </p:txBody>
      </p:sp>
      <p:sp>
        <p:nvSpPr>
          <p:cNvPr id="47" name="TextBox 6"/>
          <p:cNvSpPr txBox="1"/>
          <p:nvPr/>
        </p:nvSpPr>
        <p:spPr>
          <a:xfrm>
            <a:off x="4571999" y="1700808"/>
            <a:ext cx="5688631" cy="3554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</a:rPr>
              <a:t>tiques</a:t>
            </a:r>
          </a:p>
        </p:txBody>
      </p:sp>
    </p:spTree>
    <p:extLst>
      <p:ext uri="{BB962C8B-B14F-4D97-AF65-F5344CB8AC3E}">
        <p14:creationId xmlns:p14="http://schemas.microsoft.com/office/powerpoint/2010/main" val="3815046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46" grpId="0"/>
      <p:bldP spid="4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m 4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899942"/>
            <a:ext cx="1187623" cy="9662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22029"/>
            <a:ext cx="4464496" cy="44644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6"/>
          <p:cNvSpPr txBox="1"/>
          <p:nvPr/>
        </p:nvSpPr>
        <p:spPr>
          <a:xfrm>
            <a:off x="0" y="1019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TIQUES EXPLICATIVOS</a:t>
            </a:r>
          </a:p>
        </p:txBody>
      </p:sp>
      <p:cxnSp>
        <p:nvCxnSpPr>
          <p:cNvPr id="6" name="Conector em Curva 5"/>
          <p:cNvCxnSpPr>
            <a:stCxn id="3" idx="0"/>
          </p:cNvCxnSpPr>
          <p:nvPr/>
        </p:nvCxnSpPr>
        <p:spPr>
          <a:xfrm rot="5400000" flipH="1" flipV="1">
            <a:off x="3437254" y="-116773"/>
            <a:ext cx="541300" cy="2736305"/>
          </a:xfrm>
          <a:prstGeom prst="curvedConnector2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6"/>
          <p:cNvSpPr txBox="1"/>
          <p:nvPr/>
        </p:nvSpPr>
        <p:spPr>
          <a:xfrm>
            <a:off x="4572000" y="744191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</a:rPr>
              <a:t>Servem para indicar o exame</a:t>
            </a:r>
          </a:p>
        </p:txBody>
      </p:sp>
      <p:sp>
        <p:nvSpPr>
          <p:cNvPr id="22" name="TextBox 6"/>
          <p:cNvSpPr txBox="1"/>
          <p:nvPr/>
        </p:nvSpPr>
        <p:spPr>
          <a:xfrm>
            <a:off x="4571999" y="988830"/>
            <a:ext cx="5688631" cy="3554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</a:rPr>
              <a:t>praticado</a:t>
            </a:r>
          </a:p>
        </p:txBody>
      </p:sp>
      <p:cxnSp>
        <p:nvCxnSpPr>
          <p:cNvPr id="38" name="Conector em Curva 37"/>
          <p:cNvCxnSpPr>
            <a:stCxn id="3" idx="7"/>
          </p:cNvCxnSpPr>
          <p:nvPr/>
        </p:nvCxnSpPr>
        <p:spPr>
          <a:xfrm rot="5400000" flipH="1" flipV="1">
            <a:off x="4259609" y="1359390"/>
            <a:ext cx="475031" cy="1157869"/>
          </a:xfrm>
          <a:prstGeom prst="curvedConnector4">
            <a:avLst>
              <a:gd name="adj1" fmla="val 98538"/>
              <a:gd name="adj2" fmla="val 26525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6"/>
          <p:cNvSpPr txBox="1"/>
          <p:nvPr/>
        </p:nvSpPr>
        <p:spPr>
          <a:xfrm>
            <a:off x="4574366" y="1445655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</a:rPr>
              <a:t>Critérios básicos para uso dos</a:t>
            </a:r>
          </a:p>
        </p:txBody>
      </p:sp>
      <p:sp>
        <p:nvSpPr>
          <p:cNvPr id="47" name="TextBox 6"/>
          <p:cNvSpPr txBox="1"/>
          <p:nvPr/>
        </p:nvSpPr>
        <p:spPr>
          <a:xfrm>
            <a:off x="4571999" y="1700808"/>
            <a:ext cx="5688631" cy="3554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</a:rPr>
              <a:t>tiques</a:t>
            </a:r>
          </a:p>
        </p:txBody>
      </p:sp>
    </p:spTree>
    <p:extLst>
      <p:ext uri="{BB962C8B-B14F-4D97-AF65-F5344CB8AC3E}">
        <p14:creationId xmlns:p14="http://schemas.microsoft.com/office/powerpoint/2010/main" val="294861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17232"/>
            <a:ext cx="1025914" cy="10259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16" y="63798"/>
            <a:ext cx="3152397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16" y="63798"/>
            <a:ext cx="3152397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07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16" y="63798"/>
            <a:ext cx="3152397" cy="2564904"/>
          </a:xfrm>
          <a:prstGeom prst="rect">
            <a:avLst/>
          </a:prstGeom>
        </p:spPr>
      </p:pic>
      <p:sp>
        <p:nvSpPr>
          <p:cNvPr id="3" name="TextBox 6"/>
          <p:cNvSpPr txBox="1"/>
          <p:nvPr/>
        </p:nvSpPr>
        <p:spPr>
          <a:xfrm>
            <a:off x="0" y="1019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TIQUES EXPLICATIVOS</a:t>
            </a:r>
          </a:p>
        </p:txBody>
      </p:sp>
      <p:sp>
        <p:nvSpPr>
          <p:cNvPr id="4" name="TextBox 6"/>
          <p:cNvSpPr txBox="1"/>
          <p:nvPr/>
        </p:nvSpPr>
        <p:spPr>
          <a:xfrm>
            <a:off x="3211516" y="1082328"/>
            <a:ext cx="5680964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Simples, claros e inconfundíveis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10526"/>
            <a:ext cx="216024" cy="20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6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16" y="63798"/>
            <a:ext cx="3152397" cy="2564904"/>
          </a:xfrm>
          <a:prstGeom prst="rect">
            <a:avLst/>
          </a:prstGeom>
        </p:spPr>
      </p:pic>
      <p:sp>
        <p:nvSpPr>
          <p:cNvPr id="3" name="TextBox 6"/>
          <p:cNvSpPr txBox="1"/>
          <p:nvPr/>
        </p:nvSpPr>
        <p:spPr>
          <a:xfrm>
            <a:off x="0" y="1019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TIQUES EXPLICATIVOS</a:t>
            </a:r>
          </a:p>
        </p:txBody>
      </p:sp>
      <p:sp>
        <p:nvSpPr>
          <p:cNvPr id="4" name="TextBox 6"/>
          <p:cNvSpPr txBox="1"/>
          <p:nvPr/>
        </p:nvSpPr>
        <p:spPr>
          <a:xfrm>
            <a:off x="3211516" y="1082328"/>
            <a:ext cx="5680964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Simples, claros e inconfundíveis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10526"/>
            <a:ext cx="216024" cy="20954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211516" y="1082328"/>
            <a:ext cx="5680964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Simples, claros e inconfundíveis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3848" y="1563543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Não usar símbolos difíceis, letras 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3203847" y="235058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Usar cor para destacar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3203848" y="2822270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Não usar em demasia num mesmo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3203847" y="186815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números juntos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3217523" y="3154595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papel de trabalho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3197842" y="3698672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Explicação de forma precisa 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3197841" y="4046629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imediata do exame praticado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3197840" y="4528631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Indicação da simbologia no mesmo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3211516" y="4872275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papel de trabalho em que foi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3211516" y="522125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praticado o exame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10526"/>
            <a:ext cx="216024" cy="20954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736133"/>
            <a:ext cx="216024" cy="209543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470961"/>
            <a:ext cx="216024" cy="209543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024391"/>
            <a:ext cx="216024" cy="209543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840631"/>
            <a:ext cx="216024" cy="209543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693159"/>
            <a:ext cx="216024" cy="20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0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15" y="63798"/>
            <a:ext cx="624975" cy="508503"/>
          </a:xfrm>
          <a:prstGeom prst="rect">
            <a:avLst/>
          </a:prstGeom>
        </p:spPr>
      </p:pic>
      <p:sp>
        <p:nvSpPr>
          <p:cNvPr id="3" name="TextBox 6"/>
          <p:cNvSpPr txBox="1"/>
          <p:nvPr/>
        </p:nvSpPr>
        <p:spPr>
          <a:xfrm>
            <a:off x="0" y="1019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TIQUES EXPLICATIVOS</a:t>
            </a:r>
          </a:p>
        </p:txBody>
      </p:sp>
      <p:sp>
        <p:nvSpPr>
          <p:cNvPr id="4" name="TextBox 6"/>
          <p:cNvSpPr txBox="1"/>
          <p:nvPr/>
        </p:nvSpPr>
        <p:spPr>
          <a:xfrm>
            <a:off x="3211516" y="1082328"/>
            <a:ext cx="5680964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Simples, claros e inconfundíveis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10526"/>
            <a:ext cx="216024" cy="20954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211516" y="1082328"/>
            <a:ext cx="5680964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Simples, claros e inconfundíveis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3848" y="1563543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Não usar símbolos difíceis, letras 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3203847" y="235058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Usar cor para destacar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3203848" y="2822270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Não usar em demasia num mesmo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3203847" y="186815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números juntos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3217523" y="3154595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papel de trabalho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3197842" y="3698672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Explicação de forma precisa 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3197841" y="4046629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imediata do exame praticado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3197840" y="4528631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Indicação da simbologia no mesmo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3211516" y="4872275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papel de trabalho em que foi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3211516" y="522125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praticado o exame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10526"/>
            <a:ext cx="216024" cy="20954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736133"/>
            <a:ext cx="216024" cy="209543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470961"/>
            <a:ext cx="216024" cy="209543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024391"/>
            <a:ext cx="216024" cy="209543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840631"/>
            <a:ext cx="216024" cy="209543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693159"/>
            <a:ext cx="216024" cy="20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99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0" y="1019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TIQUES EXPLICATIVOS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16" y="63798"/>
            <a:ext cx="3280147" cy="2668851"/>
          </a:xfrm>
          <a:prstGeom prst="rect">
            <a:avLst/>
          </a:prstGeom>
        </p:spPr>
      </p:pic>
      <p:sp>
        <p:nvSpPr>
          <p:cNvPr id="4" name="TextBox 6"/>
          <p:cNvSpPr txBox="1"/>
          <p:nvPr/>
        </p:nvSpPr>
        <p:spPr>
          <a:xfrm>
            <a:off x="3211516" y="1082328"/>
            <a:ext cx="5680964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Simples, claros e inconfundíveis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10526"/>
            <a:ext cx="216024" cy="20954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211516" y="1082328"/>
            <a:ext cx="5680964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Simples, claros e inconfundíveis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3848" y="1563543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Não usar símbolos difíceis, letras 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3203847" y="235058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Usar cor para destacar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3203848" y="2822270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Não usar em demasia num mesmo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3203847" y="186815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números juntos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3217523" y="3154595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papel de trabalho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3197842" y="3698672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Explicação de forma precisa 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3197841" y="4046629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imediata do exame praticado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3197840" y="4528631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Indicação da simbologia no mesmo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3211516" y="4872275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papel de trabalho em que foi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3211516" y="522125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praticado o exame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10526"/>
            <a:ext cx="216024" cy="20954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736133"/>
            <a:ext cx="216024" cy="209543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470961"/>
            <a:ext cx="216024" cy="209543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024391"/>
            <a:ext cx="216024" cy="209543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840631"/>
            <a:ext cx="216024" cy="209543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693159"/>
            <a:ext cx="216024" cy="20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16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0" y="1019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TIQUES EXPLICATIVOS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16" y="63798"/>
            <a:ext cx="3280147" cy="2668851"/>
          </a:xfrm>
          <a:prstGeom prst="rect">
            <a:avLst/>
          </a:prstGeom>
        </p:spPr>
      </p:pic>
      <p:sp>
        <p:nvSpPr>
          <p:cNvPr id="4" name="TextBox 6"/>
          <p:cNvSpPr txBox="1"/>
          <p:nvPr/>
        </p:nvSpPr>
        <p:spPr>
          <a:xfrm>
            <a:off x="3211516" y="1082328"/>
            <a:ext cx="5680964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Simples, claros e inconfundíveis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10526"/>
            <a:ext cx="216024" cy="20954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211516" y="1082328"/>
            <a:ext cx="5680964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Simples, claros e inconfundíveis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3848" y="1563543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Não usar símbolos difíceis, letras 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3203847" y="235058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Usar cor para destacar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3203848" y="2822270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Não usar em demasia num mesmo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3203847" y="186815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números juntos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3217523" y="3154595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papel de trabalho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3197842" y="3698672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Explicação de forma precisa 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3197841" y="4046629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imediata do exame praticado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3197840" y="4528631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Indicação da simbologia no mesmo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3211516" y="4872275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papel de trabalho em que foi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3211516" y="5221258"/>
            <a:ext cx="5688631" cy="4080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600" b="1" dirty="0">
                <a:solidFill>
                  <a:schemeClr val="accent5">
                    <a:lumMod val="75000"/>
                  </a:schemeClr>
                </a:solidFill>
              </a:rPr>
              <a:t>praticado o exame</a:t>
            </a:r>
            <a:endParaRPr lang="pt-B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10526"/>
            <a:ext cx="216024" cy="20954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736133"/>
            <a:ext cx="216024" cy="209543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470961"/>
            <a:ext cx="216024" cy="209543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024391"/>
            <a:ext cx="216024" cy="209543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840631"/>
            <a:ext cx="216024" cy="209543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693159"/>
            <a:ext cx="216024" cy="20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7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Agrupar 136"/>
          <p:cNvGrpSpPr/>
          <p:nvPr/>
        </p:nvGrpSpPr>
        <p:grpSpPr>
          <a:xfrm>
            <a:off x="139873" y="2448926"/>
            <a:ext cx="968361" cy="1133777"/>
            <a:chOff x="97341" y="2151207"/>
            <a:chExt cx="968361" cy="1133777"/>
          </a:xfrm>
        </p:grpSpPr>
        <p:sp>
          <p:nvSpPr>
            <p:cNvPr id="128" name="Retângulo Arredondado 127"/>
            <p:cNvSpPr/>
            <p:nvPr/>
          </p:nvSpPr>
          <p:spPr>
            <a:xfrm>
              <a:off x="97341" y="2151207"/>
              <a:ext cx="968361" cy="1133777"/>
            </a:xfrm>
            <a:prstGeom prst="roundRect">
              <a:avLst/>
            </a:prstGeom>
            <a:solidFill>
              <a:srgbClr val="B9D1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12" name="Agrupar 111"/>
            <p:cNvGrpSpPr/>
            <p:nvPr/>
          </p:nvGrpSpPr>
          <p:grpSpPr>
            <a:xfrm>
              <a:off x="185299" y="2418996"/>
              <a:ext cx="763440" cy="576064"/>
              <a:chOff x="323528" y="1844824"/>
              <a:chExt cx="763440" cy="576064"/>
            </a:xfrm>
          </p:grpSpPr>
          <p:pic>
            <p:nvPicPr>
              <p:cNvPr id="83" name="Imagem 82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528" y="1844824"/>
                <a:ext cx="619424" cy="576064"/>
              </a:xfrm>
              <a:prstGeom prst="rect">
                <a:avLst/>
              </a:prstGeom>
            </p:spPr>
          </p:pic>
          <p:pic>
            <p:nvPicPr>
              <p:cNvPr id="84" name="Imagem 83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544" y="1844824"/>
                <a:ext cx="619424" cy="576064"/>
              </a:xfrm>
              <a:prstGeom prst="rect">
                <a:avLst/>
              </a:prstGeom>
            </p:spPr>
          </p:pic>
        </p:grpSp>
      </p:grpSp>
      <p:grpSp>
        <p:nvGrpSpPr>
          <p:cNvPr id="138" name="Agrupar 137"/>
          <p:cNvGrpSpPr/>
          <p:nvPr/>
        </p:nvGrpSpPr>
        <p:grpSpPr>
          <a:xfrm>
            <a:off x="139045" y="1008766"/>
            <a:ext cx="968361" cy="1133777"/>
            <a:chOff x="96513" y="711047"/>
            <a:chExt cx="968361" cy="1133777"/>
          </a:xfrm>
        </p:grpSpPr>
        <p:sp>
          <p:nvSpPr>
            <p:cNvPr id="130" name="Retângulo Arredondado 129"/>
            <p:cNvSpPr/>
            <p:nvPr/>
          </p:nvSpPr>
          <p:spPr>
            <a:xfrm>
              <a:off x="96513" y="711047"/>
              <a:ext cx="968361" cy="1133777"/>
            </a:xfrm>
            <a:prstGeom prst="roundRect">
              <a:avLst/>
            </a:prstGeom>
            <a:solidFill>
              <a:srgbClr val="B9D1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5" name="Imagem 8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363" y="974941"/>
              <a:ext cx="619424" cy="576064"/>
            </a:xfrm>
            <a:prstGeom prst="rect">
              <a:avLst/>
            </a:prstGeom>
          </p:spPr>
        </p:pic>
      </p:grpSp>
      <p:grpSp>
        <p:nvGrpSpPr>
          <p:cNvPr id="140" name="Agrupar 139"/>
          <p:cNvGrpSpPr/>
          <p:nvPr/>
        </p:nvGrpSpPr>
        <p:grpSpPr>
          <a:xfrm>
            <a:off x="4612868" y="2430575"/>
            <a:ext cx="968361" cy="1133777"/>
            <a:chOff x="4570336" y="2132856"/>
            <a:chExt cx="968361" cy="1133777"/>
          </a:xfrm>
        </p:grpSpPr>
        <p:sp>
          <p:nvSpPr>
            <p:cNvPr id="129" name="Retângulo Arredondado 128"/>
            <p:cNvSpPr/>
            <p:nvPr/>
          </p:nvSpPr>
          <p:spPr>
            <a:xfrm>
              <a:off x="4570336" y="2132856"/>
              <a:ext cx="968361" cy="1133777"/>
            </a:xfrm>
            <a:prstGeom prst="roundRect">
              <a:avLst/>
            </a:prstGeom>
            <a:solidFill>
              <a:srgbClr val="B9D1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5" name="Retângulo 94"/>
            <p:cNvSpPr/>
            <p:nvPr/>
          </p:nvSpPr>
          <p:spPr>
            <a:xfrm>
              <a:off x="4685314" y="2136527"/>
              <a:ext cx="678391" cy="1106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BR" sz="6500" b="1" dirty="0">
                  <a:solidFill>
                    <a:srgbClr val="FF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</a:t>
              </a:r>
              <a:endParaRPr lang="pt-BR" sz="6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9" name="Agrupar 138"/>
          <p:cNvGrpSpPr/>
          <p:nvPr/>
        </p:nvGrpSpPr>
        <p:grpSpPr>
          <a:xfrm>
            <a:off x="4614174" y="998133"/>
            <a:ext cx="968361" cy="1133777"/>
            <a:chOff x="4571642" y="700414"/>
            <a:chExt cx="968361" cy="1133777"/>
          </a:xfrm>
        </p:grpSpPr>
        <p:sp>
          <p:nvSpPr>
            <p:cNvPr id="131" name="Retângulo Arredondado 130"/>
            <p:cNvSpPr/>
            <p:nvPr/>
          </p:nvSpPr>
          <p:spPr>
            <a:xfrm>
              <a:off x="4571642" y="700414"/>
              <a:ext cx="968361" cy="1133777"/>
            </a:xfrm>
            <a:prstGeom prst="roundRect">
              <a:avLst/>
            </a:prstGeom>
            <a:solidFill>
              <a:srgbClr val="B9D1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3" name="Retângulo 92"/>
            <p:cNvSpPr/>
            <p:nvPr/>
          </p:nvSpPr>
          <p:spPr>
            <a:xfrm>
              <a:off x="4628713" y="1434541"/>
              <a:ext cx="771498" cy="375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BR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6" name="Agrupar 115"/>
            <p:cNvGrpSpPr/>
            <p:nvPr/>
          </p:nvGrpSpPr>
          <p:grpSpPr>
            <a:xfrm>
              <a:off x="4678237" y="974941"/>
              <a:ext cx="793094" cy="576064"/>
              <a:chOff x="3030178" y="836712"/>
              <a:chExt cx="793094" cy="576064"/>
            </a:xfrm>
          </p:grpSpPr>
          <p:pic>
            <p:nvPicPr>
              <p:cNvPr id="88" name="Imagem 87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3848" y="836712"/>
                <a:ext cx="619424" cy="576064"/>
              </a:xfrm>
              <a:prstGeom prst="rect">
                <a:avLst/>
              </a:prstGeom>
            </p:spPr>
          </p:pic>
          <p:sp>
            <p:nvSpPr>
              <p:cNvPr id="98" name="CaixaDeTexto 97"/>
              <p:cNvSpPr txBox="1"/>
              <p:nvPr/>
            </p:nvSpPr>
            <p:spPr>
              <a:xfrm>
                <a:off x="3030178" y="924689"/>
                <a:ext cx="3600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dirty="0">
                    <a:solidFill>
                      <a:srgbClr val="FF0000"/>
                    </a:solidFill>
                  </a:rPr>
                  <a:t>o</a:t>
                </a:r>
              </a:p>
            </p:txBody>
          </p:sp>
        </p:grpSp>
      </p:grpSp>
      <p:grpSp>
        <p:nvGrpSpPr>
          <p:cNvPr id="136" name="Agrupar 135"/>
          <p:cNvGrpSpPr/>
          <p:nvPr/>
        </p:nvGrpSpPr>
        <p:grpSpPr>
          <a:xfrm>
            <a:off x="138239" y="3869334"/>
            <a:ext cx="968361" cy="1133777"/>
            <a:chOff x="95707" y="3869334"/>
            <a:chExt cx="968361" cy="1133777"/>
          </a:xfrm>
        </p:grpSpPr>
        <p:sp>
          <p:nvSpPr>
            <p:cNvPr id="127" name="Retângulo Arredondado 126"/>
            <p:cNvSpPr/>
            <p:nvPr/>
          </p:nvSpPr>
          <p:spPr>
            <a:xfrm>
              <a:off x="95707" y="3869334"/>
              <a:ext cx="968361" cy="1133777"/>
            </a:xfrm>
            <a:prstGeom prst="roundRect">
              <a:avLst/>
            </a:prstGeom>
            <a:solidFill>
              <a:srgbClr val="B9D1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13" name="Agrupar 112"/>
            <p:cNvGrpSpPr/>
            <p:nvPr/>
          </p:nvGrpSpPr>
          <p:grpSpPr>
            <a:xfrm>
              <a:off x="270363" y="4161236"/>
              <a:ext cx="619424" cy="576064"/>
              <a:chOff x="323528" y="2672668"/>
              <a:chExt cx="619424" cy="576064"/>
            </a:xfrm>
          </p:grpSpPr>
          <p:pic>
            <p:nvPicPr>
              <p:cNvPr id="86" name="Imagem 85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528" y="2672668"/>
                <a:ext cx="619424" cy="576064"/>
              </a:xfrm>
              <a:prstGeom prst="rect">
                <a:avLst/>
              </a:prstGeom>
            </p:spPr>
          </p:pic>
          <p:cxnSp>
            <p:nvCxnSpPr>
              <p:cNvPr id="100" name="Conector reto 99"/>
              <p:cNvCxnSpPr/>
              <p:nvPr/>
            </p:nvCxnSpPr>
            <p:spPr>
              <a:xfrm>
                <a:off x="633240" y="2814836"/>
                <a:ext cx="288032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1" name="Agrupar 140"/>
          <p:cNvGrpSpPr/>
          <p:nvPr/>
        </p:nvGrpSpPr>
        <p:grpSpPr>
          <a:xfrm>
            <a:off x="4614573" y="3861113"/>
            <a:ext cx="968361" cy="1133777"/>
            <a:chOff x="4572041" y="3861113"/>
            <a:chExt cx="968361" cy="1133777"/>
          </a:xfrm>
        </p:grpSpPr>
        <p:sp>
          <p:nvSpPr>
            <p:cNvPr id="126" name="Retângulo Arredondado 125"/>
            <p:cNvSpPr/>
            <p:nvPr/>
          </p:nvSpPr>
          <p:spPr>
            <a:xfrm>
              <a:off x="4572041" y="3861113"/>
              <a:ext cx="968361" cy="1133777"/>
            </a:xfrm>
            <a:prstGeom prst="roundRect">
              <a:avLst/>
            </a:prstGeom>
            <a:solidFill>
              <a:srgbClr val="B9D1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15" name="Agrupar 114"/>
            <p:cNvGrpSpPr/>
            <p:nvPr/>
          </p:nvGrpSpPr>
          <p:grpSpPr>
            <a:xfrm>
              <a:off x="4745585" y="4161236"/>
              <a:ext cx="619424" cy="576064"/>
              <a:chOff x="3203848" y="2672668"/>
              <a:chExt cx="619424" cy="576064"/>
            </a:xfrm>
          </p:grpSpPr>
          <p:pic>
            <p:nvPicPr>
              <p:cNvPr id="90" name="Imagem 89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3848" y="2672668"/>
                <a:ext cx="619424" cy="576064"/>
              </a:xfrm>
              <a:prstGeom prst="rect">
                <a:avLst/>
              </a:prstGeom>
            </p:spPr>
          </p:pic>
          <p:cxnSp>
            <p:nvCxnSpPr>
              <p:cNvPr id="102" name="Conector reto 101"/>
              <p:cNvCxnSpPr/>
              <p:nvPr/>
            </p:nvCxnSpPr>
            <p:spPr>
              <a:xfrm>
                <a:off x="3528890" y="2749178"/>
                <a:ext cx="288032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Conector reto 102"/>
              <p:cNvCxnSpPr/>
              <p:nvPr/>
            </p:nvCxnSpPr>
            <p:spPr>
              <a:xfrm>
                <a:off x="3528890" y="2852936"/>
                <a:ext cx="288032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5" name="Agrupar 134"/>
          <p:cNvGrpSpPr/>
          <p:nvPr/>
        </p:nvGrpSpPr>
        <p:grpSpPr>
          <a:xfrm>
            <a:off x="141906" y="5308926"/>
            <a:ext cx="968361" cy="1133777"/>
            <a:chOff x="78108" y="5205202"/>
            <a:chExt cx="968361" cy="1133777"/>
          </a:xfrm>
        </p:grpSpPr>
        <p:sp>
          <p:nvSpPr>
            <p:cNvPr id="134" name="Retângulo Arredondado 133"/>
            <p:cNvSpPr/>
            <p:nvPr/>
          </p:nvSpPr>
          <p:spPr>
            <a:xfrm>
              <a:off x="78108" y="5205202"/>
              <a:ext cx="968361" cy="1133777"/>
            </a:xfrm>
            <a:prstGeom prst="roundRect">
              <a:avLst/>
            </a:prstGeom>
            <a:solidFill>
              <a:srgbClr val="B9D1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17" name="Agrupar 116"/>
            <p:cNvGrpSpPr/>
            <p:nvPr/>
          </p:nvGrpSpPr>
          <p:grpSpPr>
            <a:xfrm>
              <a:off x="191856" y="5343207"/>
              <a:ext cx="815158" cy="828340"/>
              <a:chOff x="276920" y="3248732"/>
              <a:chExt cx="815158" cy="828340"/>
            </a:xfrm>
          </p:grpSpPr>
          <p:sp>
            <p:nvSpPr>
              <p:cNvPr id="97" name="CaixaDeTexto 96"/>
              <p:cNvSpPr txBox="1"/>
              <p:nvPr/>
            </p:nvSpPr>
            <p:spPr>
              <a:xfrm>
                <a:off x="732038" y="3248732"/>
                <a:ext cx="3600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dirty="0">
                    <a:solidFill>
                      <a:srgbClr val="FF0000"/>
                    </a:solidFill>
                  </a:rPr>
                  <a:t>o</a:t>
                </a:r>
              </a:p>
            </p:txBody>
          </p:sp>
          <p:grpSp>
            <p:nvGrpSpPr>
              <p:cNvPr id="114" name="Agrupar 113"/>
              <p:cNvGrpSpPr/>
              <p:nvPr/>
            </p:nvGrpSpPr>
            <p:grpSpPr>
              <a:xfrm>
                <a:off x="276920" y="3501008"/>
                <a:ext cx="666032" cy="576064"/>
                <a:chOff x="276920" y="3501008"/>
                <a:chExt cx="666032" cy="576064"/>
              </a:xfrm>
            </p:grpSpPr>
            <p:pic>
              <p:nvPicPr>
                <p:cNvPr id="87" name="Imagem 86"/>
                <p:cNvPicPr>
                  <a:picLocks noChangeAspect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3528" y="3501008"/>
                  <a:ext cx="619424" cy="576064"/>
                </a:xfrm>
                <a:prstGeom prst="rect">
                  <a:avLst/>
                </a:prstGeom>
              </p:spPr>
            </p:pic>
            <p:cxnSp>
              <p:nvCxnSpPr>
                <p:cNvPr id="104" name="Conector reto 103"/>
                <p:cNvCxnSpPr/>
                <p:nvPr/>
              </p:nvCxnSpPr>
              <p:spPr>
                <a:xfrm flipV="1">
                  <a:off x="276920" y="3861048"/>
                  <a:ext cx="216024" cy="72008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18" name="TextBox 6"/>
          <p:cNvSpPr txBox="1"/>
          <p:nvPr/>
        </p:nvSpPr>
        <p:spPr>
          <a:xfrm>
            <a:off x="641313" y="1333939"/>
            <a:ext cx="3829203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Examinei as Notas Fiscais</a:t>
            </a:r>
          </a:p>
        </p:txBody>
      </p:sp>
      <p:sp>
        <p:nvSpPr>
          <p:cNvPr id="119" name="TextBox 6"/>
          <p:cNvSpPr txBox="1"/>
          <p:nvPr/>
        </p:nvSpPr>
        <p:spPr>
          <a:xfrm>
            <a:off x="660293" y="2747892"/>
            <a:ext cx="3829203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Examinados fisicamente</a:t>
            </a:r>
          </a:p>
        </p:txBody>
      </p:sp>
      <p:sp>
        <p:nvSpPr>
          <p:cNvPr id="120" name="TextBox 6"/>
          <p:cNvSpPr txBox="1"/>
          <p:nvPr/>
        </p:nvSpPr>
        <p:spPr>
          <a:xfrm>
            <a:off x="669571" y="4001782"/>
            <a:ext cx="3773423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Verifiquei a entrada no sistema de almoxarifado</a:t>
            </a:r>
          </a:p>
        </p:txBody>
      </p:sp>
      <p:sp>
        <p:nvSpPr>
          <p:cNvPr id="121" name="TextBox 6"/>
          <p:cNvSpPr txBox="1"/>
          <p:nvPr/>
        </p:nvSpPr>
        <p:spPr>
          <a:xfrm>
            <a:off x="686668" y="5455483"/>
            <a:ext cx="3773423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Conforme ordem bancária examinada</a:t>
            </a:r>
          </a:p>
        </p:txBody>
      </p:sp>
      <p:sp>
        <p:nvSpPr>
          <p:cNvPr id="122" name="TextBox 6"/>
          <p:cNvSpPr txBox="1"/>
          <p:nvPr/>
        </p:nvSpPr>
        <p:spPr>
          <a:xfrm>
            <a:off x="5148064" y="1299713"/>
            <a:ext cx="3829203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Conferido com o razão</a:t>
            </a:r>
          </a:p>
        </p:txBody>
      </p:sp>
      <p:sp>
        <p:nvSpPr>
          <p:cNvPr id="123" name="TextBox 6"/>
          <p:cNvSpPr txBox="1"/>
          <p:nvPr/>
        </p:nvSpPr>
        <p:spPr>
          <a:xfrm>
            <a:off x="5155248" y="2756728"/>
            <a:ext cx="3829204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Conferi os cálculos</a:t>
            </a:r>
          </a:p>
        </p:txBody>
      </p:sp>
      <p:sp>
        <p:nvSpPr>
          <p:cNvPr id="124" name="TextBox 6"/>
          <p:cNvSpPr txBox="1"/>
          <p:nvPr/>
        </p:nvSpPr>
        <p:spPr>
          <a:xfrm>
            <a:off x="5144615" y="3823362"/>
            <a:ext cx="3910909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Confere com o registro de saída no sistema de almoxarifado</a:t>
            </a:r>
          </a:p>
        </p:txBody>
      </p:sp>
      <p:sp>
        <p:nvSpPr>
          <p:cNvPr id="125" name="TextBox 6"/>
          <p:cNvSpPr txBox="1"/>
          <p:nvPr/>
        </p:nvSpPr>
        <p:spPr>
          <a:xfrm>
            <a:off x="0" y="96716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TIQUES EXPLICATIVOS</a:t>
            </a:r>
          </a:p>
        </p:txBody>
      </p:sp>
    </p:spTree>
    <p:extLst>
      <p:ext uri="{BB962C8B-B14F-4D97-AF65-F5344CB8AC3E}">
        <p14:creationId xmlns:p14="http://schemas.microsoft.com/office/powerpoint/2010/main" val="212359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Box 6"/>
          <p:cNvSpPr txBox="1"/>
          <p:nvPr/>
        </p:nvSpPr>
        <p:spPr>
          <a:xfrm>
            <a:off x="1077930" y="1151073"/>
            <a:ext cx="7920880" cy="8862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O exame físico revelou que 50% do material estava com a embalagem violada</a:t>
            </a:r>
          </a:p>
        </p:txBody>
      </p:sp>
      <p:sp>
        <p:nvSpPr>
          <p:cNvPr id="119" name="TextBox 6"/>
          <p:cNvSpPr txBox="1"/>
          <p:nvPr/>
        </p:nvSpPr>
        <p:spPr>
          <a:xfrm>
            <a:off x="1077930" y="2629752"/>
            <a:ext cx="7920880" cy="7942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Não consta assinatura do ordenador de despesas no relatório de ordem bancária</a:t>
            </a:r>
          </a:p>
        </p:txBody>
      </p:sp>
      <p:sp>
        <p:nvSpPr>
          <p:cNvPr id="120" name="TextBox 6"/>
          <p:cNvSpPr txBox="1"/>
          <p:nvPr/>
        </p:nvSpPr>
        <p:spPr>
          <a:xfrm>
            <a:off x="1077930" y="4161579"/>
            <a:ext cx="7920880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A nota fiscal não está atestada</a:t>
            </a:r>
          </a:p>
        </p:txBody>
      </p:sp>
      <p:sp>
        <p:nvSpPr>
          <p:cNvPr id="121" name="TextBox 6"/>
          <p:cNvSpPr txBox="1"/>
          <p:nvPr/>
        </p:nvSpPr>
        <p:spPr>
          <a:xfrm>
            <a:off x="1077930" y="5622755"/>
            <a:ext cx="7920880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Produto com data de validade vencida</a:t>
            </a:r>
          </a:p>
        </p:txBody>
      </p:sp>
      <p:sp>
        <p:nvSpPr>
          <p:cNvPr id="125" name="TextBox 6"/>
          <p:cNvSpPr txBox="1"/>
          <p:nvPr/>
        </p:nvSpPr>
        <p:spPr>
          <a:xfrm>
            <a:off x="0" y="139248"/>
            <a:ext cx="9144000" cy="6480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75000"/>
                  </a:schemeClr>
                </a:solidFill>
              </a:rPr>
              <a:t>LETRAS EXPLICATIVAS</a:t>
            </a:r>
          </a:p>
        </p:txBody>
      </p:sp>
      <p:sp>
        <p:nvSpPr>
          <p:cNvPr id="45" name="Elipse 44"/>
          <p:cNvSpPr/>
          <p:nvPr/>
        </p:nvSpPr>
        <p:spPr>
          <a:xfrm>
            <a:off x="182841" y="1056790"/>
            <a:ext cx="1113457" cy="1037728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46" name="Elipse 45"/>
          <p:cNvSpPr/>
          <p:nvPr/>
        </p:nvSpPr>
        <p:spPr>
          <a:xfrm>
            <a:off x="162498" y="2498182"/>
            <a:ext cx="1133800" cy="1043915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C00000"/>
                </a:solidFill>
              </a:rPr>
              <a:t>b</a:t>
            </a:r>
          </a:p>
        </p:txBody>
      </p:sp>
      <p:sp>
        <p:nvSpPr>
          <p:cNvPr id="47" name="Elipse 46"/>
          <p:cNvSpPr/>
          <p:nvPr/>
        </p:nvSpPr>
        <p:spPr>
          <a:xfrm>
            <a:off x="162498" y="3881300"/>
            <a:ext cx="1139253" cy="1052466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C00000"/>
                </a:solidFill>
              </a:rPr>
              <a:t>c</a:t>
            </a:r>
          </a:p>
        </p:txBody>
      </p:sp>
      <p:sp>
        <p:nvSpPr>
          <p:cNvPr id="48" name="Elipse 47"/>
          <p:cNvSpPr/>
          <p:nvPr/>
        </p:nvSpPr>
        <p:spPr>
          <a:xfrm>
            <a:off x="154978" y="5352707"/>
            <a:ext cx="1147916" cy="1052466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C0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589609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0" grpId="0"/>
      <p:bldP spid="121" grpId="0"/>
      <p:bldP spid="45" grpId="0" animBg="1"/>
      <p:bldP spid="46" grpId="0" animBg="1"/>
      <p:bldP spid="47" grpId="0" animBg="1"/>
      <p:bldP spid="4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vre 11"/>
          <p:cNvSpPr/>
          <p:nvPr/>
        </p:nvSpPr>
        <p:spPr>
          <a:xfrm>
            <a:off x="132176" y="1572271"/>
            <a:ext cx="4461089" cy="5169097"/>
          </a:xfrm>
          <a:custGeom>
            <a:avLst/>
            <a:gdLst>
              <a:gd name="connsiteX0" fmla="*/ 0 w 1047750"/>
              <a:gd name="connsiteY0" fmla="*/ 0 h 5010287"/>
              <a:gd name="connsiteX1" fmla="*/ 1047750 w 1047750"/>
              <a:gd name="connsiteY1" fmla="*/ 0 h 5010287"/>
              <a:gd name="connsiteX2" fmla="*/ 1047750 w 1047750"/>
              <a:gd name="connsiteY2" fmla="*/ 5010287 h 5010287"/>
              <a:gd name="connsiteX3" fmla="*/ 0 w 1047750"/>
              <a:gd name="connsiteY3" fmla="*/ 5010287 h 5010287"/>
              <a:gd name="connsiteX4" fmla="*/ 0 w 1047750"/>
              <a:gd name="connsiteY4" fmla="*/ 0 h 5010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50" h="5010287">
                <a:moveTo>
                  <a:pt x="1047750" y="2"/>
                </a:moveTo>
                <a:lnTo>
                  <a:pt x="1047750" y="5010285"/>
                </a:lnTo>
                <a:lnTo>
                  <a:pt x="0" y="5010285"/>
                </a:lnTo>
                <a:lnTo>
                  <a:pt x="0" y="2"/>
                </a:lnTo>
                <a:lnTo>
                  <a:pt x="1047750" y="2"/>
                </a:lnTo>
                <a:close/>
              </a:path>
            </a:pathLst>
          </a:custGeom>
          <a:effectLst>
            <a:outerShdw blurRad="40000" dist="23000" dir="5400000" rotWithShape="0">
              <a:srgbClr val="000000">
                <a:alpha val="35000"/>
              </a:srgbClr>
            </a:outerShdw>
            <a:softEdge rad="50800"/>
          </a:effectLst>
        </p:spPr>
        <p:style>
          <a:ln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23825" rIns="247650" bIns="123826" numCol="1" spcCol="1270" anchor="ctr" anchorCtr="0">
            <a:noAutofit/>
          </a:bodyPr>
          <a:lstStyle/>
          <a:p>
            <a:pPr marL="0" lvl="1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pt-BR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Forma Livre 15"/>
          <p:cNvSpPr/>
          <p:nvPr/>
        </p:nvSpPr>
        <p:spPr>
          <a:xfrm>
            <a:off x="4615155" y="1572271"/>
            <a:ext cx="4472876" cy="5169097"/>
          </a:xfrm>
          <a:custGeom>
            <a:avLst/>
            <a:gdLst>
              <a:gd name="connsiteX0" fmla="*/ 0 w 1047750"/>
              <a:gd name="connsiteY0" fmla="*/ 0 h 5010287"/>
              <a:gd name="connsiteX1" fmla="*/ 1047750 w 1047750"/>
              <a:gd name="connsiteY1" fmla="*/ 0 h 5010287"/>
              <a:gd name="connsiteX2" fmla="*/ 1047750 w 1047750"/>
              <a:gd name="connsiteY2" fmla="*/ 5010287 h 5010287"/>
              <a:gd name="connsiteX3" fmla="*/ 0 w 1047750"/>
              <a:gd name="connsiteY3" fmla="*/ 5010287 h 5010287"/>
              <a:gd name="connsiteX4" fmla="*/ 0 w 1047750"/>
              <a:gd name="connsiteY4" fmla="*/ 0 h 5010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50" h="5010287">
                <a:moveTo>
                  <a:pt x="1047750" y="2"/>
                </a:moveTo>
                <a:lnTo>
                  <a:pt x="1047750" y="5010285"/>
                </a:lnTo>
                <a:lnTo>
                  <a:pt x="0" y="5010285"/>
                </a:lnTo>
                <a:lnTo>
                  <a:pt x="0" y="2"/>
                </a:lnTo>
                <a:lnTo>
                  <a:pt x="1047750" y="2"/>
                </a:lnTo>
                <a:close/>
              </a:path>
            </a:pathLst>
          </a:custGeom>
          <a:ln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50800"/>
          </a:effectLst>
        </p:spPr>
        <p:style>
          <a:lnRef idx="1"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lnRef>
          <a:fillRef idx="1"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fillRef>
          <a:effectRef idx="2"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23825" rIns="247650" bIns="123826" numCol="1" spcCol="1270" anchor="ctr" anchorCtr="0">
            <a:noAutofit/>
          </a:bodyPr>
          <a:lstStyle/>
          <a:p>
            <a:pPr marL="0" lvl="1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Forma Livre 12"/>
          <p:cNvSpPr/>
          <p:nvPr/>
        </p:nvSpPr>
        <p:spPr>
          <a:xfrm>
            <a:off x="110288" y="140762"/>
            <a:ext cx="4482978" cy="1628207"/>
          </a:xfrm>
          <a:custGeom>
            <a:avLst/>
            <a:gdLst>
              <a:gd name="connsiteX0" fmla="*/ 0 w 1085492"/>
              <a:gd name="connsiteY0" fmla="*/ 180919 h 1309687"/>
              <a:gd name="connsiteX1" fmla="*/ 180919 w 1085492"/>
              <a:gd name="connsiteY1" fmla="*/ 0 h 1309687"/>
              <a:gd name="connsiteX2" fmla="*/ 904573 w 1085492"/>
              <a:gd name="connsiteY2" fmla="*/ 0 h 1309687"/>
              <a:gd name="connsiteX3" fmla="*/ 1085492 w 1085492"/>
              <a:gd name="connsiteY3" fmla="*/ 180919 h 1309687"/>
              <a:gd name="connsiteX4" fmla="*/ 1085492 w 1085492"/>
              <a:gd name="connsiteY4" fmla="*/ 1128768 h 1309687"/>
              <a:gd name="connsiteX5" fmla="*/ 904573 w 1085492"/>
              <a:gd name="connsiteY5" fmla="*/ 1309687 h 1309687"/>
              <a:gd name="connsiteX6" fmla="*/ 180919 w 1085492"/>
              <a:gd name="connsiteY6" fmla="*/ 1309687 h 1309687"/>
              <a:gd name="connsiteX7" fmla="*/ 0 w 1085492"/>
              <a:gd name="connsiteY7" fmla="*/ 1128768 h 1309687"/>
              <a:gd name="connsiteX8" fmla="*/ 0 w 1085492"/>
              <a:gd name="connsiteY8" fmla="*/ 180919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5492" h="1309687">
                <a:moveTo>
                  <a:pt x="0" y="180919"/>
                </a:moveTo>
                <a:cubicBezTo>
                  <a:pt x="0" y="81000"/>
                  <a:pt x="81000" y="0"/>
                  <a:pt x="180919" y="0"/>
                </a:cubicBezTo>
                <a:lnTo>
                  <a:pt x="904573" y="0"/>
                </a:lnTo>
                <a:cubicBezTo>
                  <a:pt x="1004492" y="0"/>
                  <a:pt x="1085492" y="81000"/>
                  <a:pt x="1085492" y="180919"/>
                </a:cubicBezTo>
                <a:lnTo>
                  <a:pt x="1085492" y="1128768"/>
                </a:lnTo>
                <a:cubicBezTo>
                  <a:pt x="1085492" y="1228687"/>
                  <a:pt x="1004492" y="1309687"/>
                  <a:pt x="904573" y="1309687"/>
                </a:cubicBezTo>
                <a:lnTo>
                  <a:pt x="180919" y="1309687"/>
                </a:lnTo>
                <a:cubicBezTo>
                  <a:pt x="81000" y="1309687"/>
                  <a:pt x="0" y="1228687"/>
                  <a:pt x="0" y="1128768"/>
                </a:cubicBezTo>
                <a:lnTo>
                  <a:pt x="0" y="180919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29" tIns="136809" rIns="220629" bIns="136809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3200" dirty="0"/>
              <a:t>TIQUES EXPLICATIVOS</a:t>
            </a:r>
            <a:endParaRPr lang="pt-BR" sz="3200" kern="1200" dirty="0"/>
          </a:p>
        </p:txBody>
      </p:sp>
      <p:sp>
        <p:nvSpPr>
          <p:cNvPr id="15" name="Forma Livre 14"/>
          <p:cNvSpPr/>
          <p:nvPr/>
        </p:nvSpPr>
        <p:spPr>
          <a:xfrm>
            <a:off x="4605053" y="140761"/>
            <a:ext cx="4482978" cy="1628207"/>
          </a:xfrm>
          <a:custGeom>
            <a:avLst/>
            <a:gdLst>
              <a:gd name="connsiteX0" fmla="*/ 0 w 1085492"/>
              <a:gd name="connsiteY0" fmla="*/ 180919 h 1309687"/>
              <a:gd name="connsiteX1" fmla="*/ 180919 w 1085492"/>
              <a:gd name="connsiteY1" fmla="*/ 0 h 1309687"/>
              <a:gd name="connsiteX2" fmla="*/ 904573 w 1085492"/>
              <a:gd name="connsiteY2" fmla="*/ 0 h 1309687"/>
              <a:gd name="connsiteX3" fmla="*/ 1085492 w 1085492"/>
              <a:gd name="connsiteY3" fmla="*/ 180919 h 1309687"/>
              <a:gd name="connsiteX4" fmla="*/ 1085492 w 1085492"/>
              <a:gd name="connsiteY4" fmla="*/ 1128768 h 1309687"/>
              <a:gd name="connsiteX5" fmla="*/ 904573 w 1085492"/>
              <a:gd name="connsiteY5" fmla="*/ 1309687 h 1309687"/>
              <a:gd name="connsiteX6" fmla="*/ 180919 w 1085492"/>
              <a:gd name="connsiteY6" fmla="*/ 1309687 h 1309687"/>
              <a:gd name="connsiteX7" fmla="*/ 0 w 1085492"/>
              <a:gd name="connsiteY7" fmla="*/ 1128768 h 1309687"/>
              <a:gd name="connsiteX8" fmla="*/ 0 w 1085492"/>
              <a:gd name="connsiteY8" fmla="*/ 180919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5492" h="1309687">
                <a:moveTo>
                  <a:pt x="0" y="180919"/>
                </a:moveTo>
                <a:cubicBezTo>
                  <a:pt x="0" y="81000"/>
                  <a:pt x="81000" y="0"/>
                  <a:pt x="180919" y="0"/>
                </a:cubicBezTo>
                <a:lnTo>
                  <a:pt x="904573" y="0"/>
                </a:lnTo>
                <a:cubicBezTo>
                  <a:pt x="1004492" y="0"/>
                  <a:pt x="1085492" y="81000"/>
                  <a:pt x="1085492" y="180919"/>
                </a:cubicBezTo>
                <a:lnTo>
                  <a:pt x="1085492" y="1128768"/>
                </a:lnTo>
                <a:cubicBezTo>
                  <a:pt x="1085492" y="1228687"/>
                  <a:pt x="1004492" y="1309687"/>
                  <a:pt x="904573" y="1309687"/>
                </a:cubicBezTo>
                <a:lnTo>
                  <a:pt x="180919" y="1309687"/>
                </a:lnTo>
                <a:cubicBezTo>
                  <a:pt x="81000" y="1309687"/>
                  <a:pt x="0" y="1228687"/>
                  <a:pt x="0" y="1128768"/>
                </a:cubicBezTo>
                <a:lnTo>
                  <a:pt x="0" y="180919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5625132"/>
              <a:satOff val="-8440"/>
              <a:lumOff val="-1373"/>
              <a:alphaOff val="0"/>
            </a:schemeClr>
          </a:fillRef>
          <a:effectRef idx="3">
            <a:schemeClr val="accent3">
              <a:hueOff val="5625132"/>
              <a:satOff val="-8440"/>
              <a:lumOff val="-137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29" tIns="136809" rIns="220629" bIns="136809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3200" dirty="0"/>
              <a:t>LETRAS EXPLICATIVAS</a:t>
            </a:r>
            <a:endParaRPr lang="pt-BR" sz="4400" kern="1200" dirty="0"/>
          </a:p>
        </p:txBody>
      </p:sp>
      <p:grpSp>
        <p:nvGrpSpPr>
          <p:cNvPr id="11" name="Agrupar 10"/>
          <p:cNvGrpSpPr/>
          <p:nvPr/>
        </p:nvGrpSpPr>
        <p:grpSpPr>
          <a:xfrm>
            <a:off x="254534" y="2693669"/>
            <a:ext cx="968361" cy="1133777"/>
            <a:chOff x="97341" y="2151207"/>
            <a:chExt cx="968361" cy="1133777"/>
          </a:xfrm>
        </p:grpSpPr>
        <p:sp>
          <p:nvSpPr>
            <p:cNvPr id="14" name="Retângulo Arredondado 13"/>
            <p:cNvSpPr/>
            <p:nvPr/>
          </p:nvSpPr>
          <p:spPr>
            <a:xfrm>
              <a:off x="97341" y="2151207"/>
              <a:ext cx="968361" cy="1133777"/>
            </a:xfrm>
            <a:prstGeom prst="roundRect">
              <a:avLst/>
            </a:prstGeom>
            <a:solidFill>
              <a:srgbClr val="B9D1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21" name="Agrupar 20"/>
            <p:cNvGrpSpPr/>
            <p:nvPr/>
          </p:nvGrpSpPr>
          <p:grpSpPr>
            <a:xfrm>
              <a:off x="185299" y="2418996"/>
              <a:ext cx="763440" cy="576064"/>
              <a:chOff x="323528" y="1844824"/>
              <a:chExt cx="763440" cy="576064"/>
            </a:xfrm>
          </p:grpSpPr>
          <p:pic>
            <p:nvPicPr>
              <p:cNvPr id="22" name="Imagem 21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528" y="1844824"/>
                <a:ext cx="619424" cy="576064"/>
              </a:xfrm>
              <a:prstGeom prst="rect">
                <a:avLst/>
              </a:prstGeom>
            </p:spPr>
          </p:pic>
          <p:pic>
            <p:nvPicPr>
              <p:cNvPr id="23" name="Imagem 22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544" y="1844824"/>
                <a:ext cx="619424" cy="576064"/>
              </a:xfrm>
              <a:prstGeom prst="rect">
                <a:avLst/>
              </a:prstGeom>
            </p:spPr>
          </p:pic>
        </p:grpSp>
      </p:grpSp>
      <p:sp>
        <p:nvSpPr>
          <p:cNvPr id="24" name="TextBox 6"/>
          <p:cNvSpPr txBox="1"/>
          <p:nvPr/>
        </p:nvSpPr>
        <p:spPr>
          <a:xfrm>
            <a:off x="774954" y="2992635"/>
            <a:ext cx="3829203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Examinados fisicamente</a:t>
            </a:r>
          </a:p>
        </p:txBody>
      </p:sp>
      <p:sp>
        <p:nvSpPr>
          <p:cNvPr id="31" name="TextBox 6"/>
          <p:cNvSpPr txBox="1"/>
          <p:nvPr/>
        </p:nvSpPr>
        <p:spPr>
          <a:xfrm>
            <a:off x="5160131" y="1906247"/>
            <a:ext cx="3883115" cy="15874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O exame físico revelou que 50% do material estava com a embalagem violada</a:t>
            </a:r>
          </a:p>
        </p:txBody>
      </p:sp>
      <p:sp>
        <p:nvSpPr>
          <p:cNvPr id="32" name="Elipse 31"/>
          <p:cNvSpPr/>
          <p:nvPr/>
        </p:nvSpPr>
        <p:spPr>
          <a:xfrm>
            <a:off x="4789625" y="2236462"/>
            <a:ext cx="749938" cy="761446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33" name="TextBox 6"/>
          <p:cNvSpPr txBox="1"/>
          <p:nvPr/>
        </p:nvSpPr>
        <p:spPr>
          <a:xfrm>
            <a:off x="5183560" y="3610702"/>
            <a:ext cx="3780928" cy="8492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Produto com data de validade vencida</a:t>
            </a:r>
          </a:p>
        </p:txBody>
      </p:sp>
      <p:sp>
        <p:nvSpPr>
          <p:cNvPr id="34" name="Elipse 33"/>
          <p:cNvSpPr/>
          <p:nvPr/>
        </p:nvSpPr>
        <p:spPr>
          <a:xfrm>
            <a:off x="4789625" y="3669766"/>
            <a:ext cx="749938" cy="761446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C0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198745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00"/>
                            </p:stCondLst>
                            <p:childTnLst>
                              <p:par>
                                <p:cTn id="3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7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200"/>
                            </p:stCondLst>
                            <p:childTnLst>
                              <p:par>
                                <p:cTn id="4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700"/>
                            </p:stCondLst>
                            <p:childTnLst>
                              <p:par>
                                <p:cTn id="5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3" grpId="0" animBg="1" autoUpdateAnimBg="0"/>
      <p:bldP spid="15" grpId="0" animBg="1"/>
      <p:bldP spid="24" grpId="0"/>
      <p:bldP spid="31" grpId="0"/>
      <p:bldP spid="32" grpId="0" animBg="1"/>
      <p:bldP spid="33" grpId="0"/>
      <p:bldP spid="3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vre 11"/>
          <p:cNvSpPr/>
          <p:nvPr/>
        </p:nvSpPr>
        <p:spPr>
          <a:xfrm>
            <a:off x="132176" y="1572271"/>
            <a:ext cx="4461089" cy="5169097"/>
          </a:xfrm>
          <a:custGeom>
            <a:avLst/>
            <a:gdLst>
              <a:gd name="connsiteX0" fmla="*/ 0 w 1047750"/>
              <a:gd name="connsiteY0" fmla="*/ 0 h 5010287"/>
              <a:gd name="connsiteX1" fmla="*/ 1047750 w 1047750"/>
              <a:gd name="connsiteY1" fmla="*/ 0 h 5010287"/>
              <a:gd name="connsiteX2" fmla="*/ 1047750 w 1047750"/>
              <a:gd name="connsiteY2" fmla="*/ 5010287 h 5010287"/>
              <a:gd name="connsiteX3" fmla="*/ 0 w 1047750"/>
              <a:gd name="connsiteY3" fmla="*/ 5010287 h 5010287"/>
              <a:gd name="connsiteX4" fmla="*/ 0 w 1047750"/>
              <a:gd name="connsiteY4" fmla="*/ 0 h 5010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50" h="5010287">
                <a:moveTo>
                  <a:pt x="1047750" y="2"/>
                </a:moveTo>
                <a:lnTo>
                  <a:pt x="1047750" y="5010285"/>
                </a:lnTo>
                <a:lnTo>
                  <a:pt x="0" y="5010285"/>
                </a:lnTo>
                <a:lnTo>
                  <a:pt x="0" y="2"/>
                </a:lnTo>
                <a:lnTo>
                  <a:pt x="1047750" y="2"/>
                </a:lnTo>
                <a:close/>
              </a:path>
            </a:pathLst>
          </a:custGeom>
          <a:effectLst>
            <a:outerShdw blurRad="40000" dist="23000" dir="5400000" rotWithShape="0">
              <a:srgbClr val="000000">
                <a:alpha val="35000"/>
              </a:srgbClr>
            </a:outerShdw>
            <a:softEdge rad="50800"/>
          </a:effectLst>
        </p:spPr>
        <p:style>
          <a:ln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23825" rIns="247650" bIns="123826" numCol="1" spcCol="1270" anchor="ctr" anchorCtr="0">
            <a:noAutofit/>
          </a:bodyPr>
          <a:lstStyle/>
          <a:p>
            <a:pPr marL="0" lvl="1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pt-BR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Forma Livre 15"/>
          <p:cNvSpPr/>
          <p:nvPr/>
        </p:nvSpPr>
        <p:spPr>
          <a:xfrm>
            <a:off x="4615155" y="1572271"/>
            <a:ext cx="4472876" cy="5169097"/>
          </a:xfrm>
          <a:custGeom>
            <a:avLst/>
            <a:gdLst>
              <a:gd name="connsiteX0" fmla="*/ 0 w 1047750"/>
              <a:gd name="connsiteY0" fmla="*/ 0 h 5010287"/>
              <a:gd name="connsiteX1" fmla="*/ 1047750 w 1047750"/>
              <a:gd name="connsiteY1" fmla="*/ 0 h 5010287"/>
              <a:gd name="connsiteX2" fmla="*/ 1047750 w 1047750"/>
              <a:gd name="connsiteY2" fmla="*/ 5010287 h 5010287"/>
              <a:gd name="connsiteX3" fmla="*/ 0 w 1047750"/>
              <a:gd name="connsiteY3" fmla="*/ 5010287 h 5010287"/>
              <a:gd name="connsiteX4" fmla="*/ 0 w 1047750"/>
              <a:gd name="connsiteY4" fmla="*/ 0 h 5010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50" h="5010287">
                <a:moveTo>
                  <a:pt x="1047750" y="2"/>
                </a:moveTo>
                <a:lnTo>
                  <a:pt x="1047750" y="5010285"/>
                </a:lnTo>
                <a:lnTo>
                  <a:pt x="0" y="5010285"/>
                </a:lnTo>
                <a:lnTo>
                  <a:pt x="0" y="2"/>
                </a:lnTo>
                <a:lnTo>
                  <a:pt x="1047750" y="2"/>
                </a:lnTo>
                <a:close/>
              </a:path>
            </a:pathLst>
          </a:custGeom>
          <a:ln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50800"/>
          </a:effectLst>
        </p:spPr>
        <p:style>
          <a:lnRef idx="1"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lnRef>
          <a:fillRef idx="1"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fillRef>
          <a:effectRef idx="2"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23825" rIns="247650" bIns="123826" numCol="1" spcCol="1270" anchor="ctr" anchorCtr="0">
            <a:noAutofit/>
          </a:bodyPr>
          <a:lstStyle/>
          <a:p>
            <a:pPr marL="0" lvl="1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Forma Livre 12"/>
          <p:cNvSpPr/>
          <p:nvPr/>
        </p:nvSpPr>
        <p:spPr>
          <a:xfrm>
            <a:off x="110288" y="140762"/>
            <a:ext cx="4482978" cy="1628207"/>
          </a:xfrm>
          <a:custGeom>
            <a:avLst/>
            <a:gdLst>
              <a:gd name="connsiteX0" fmla="*/ 0 w 1085492"/>
              <a:gd name="connsiteY0" fmla="*/ 180919 h 1309687"/>
              <a:gd name="connsiteX1" fmla="*/ 180919 w 1085492"/>
              <a:gd name="connsiteY1" fmla="*/ 0 h 1309687"/>
              <a:gd name="connsiteX2" fmla="*/ 904573 w 1085492"/>
              <a:gd name="connsiteY2" fmla="*/ 0 h 1309687"/>
              <a:gd name="connsiteX3" fmla="*/ 1085492 w 1085492"/>
              <a:gd name="connsiteY3" fmla="*/ 180919 h 1309687"/>
              <a:gd name="connsiteX4" fmla="*/ 1085492 w 1085492"/>
              <a:gd name="connsiteY4" fmla="*/ 1128768 h 1309687"/>
              <a:gd name="connsiteX5" fmla="*/ 904573 w 1085492"/>
              <a:gd name="connsiteY5" fmla="*/ 1309687 h 1309687"/>
              <a:gd name="connsiteX6" fmla="*/ 180919 w 1085492"/>
              <a:gd name="connsiteY6" fmla="*/ 1309687 h 1309687"/>
              <a:gd name="connsiteX7" fmla="*/ 0 w 1085492"/>
              <a:gd name="connsiteY7" fmla="*/ 1128768 h 1309687"/>
              <a:gd name="connsiteX8" fmla="*/ 0 w 1085492"/>
              <a:gd name="connsiteY8" fmla="*/ 180919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5492" h="1309687">
                <a:moveTo>
                  <a:pt x="0" y="180919"/>
                </a:moveTo>
                <a:cubicBezTo>
                  <a:pt x="0" y="81000"/>
                  <a:pt x="81000" y="0"/>
                  <a:pt x="180919" y="0"/>
                </a:cubicBezTo>
                <a:lnTo>
                  <a:pt x="904573" y="0"/>
                </a:lnTo>
                <a:cubicBezTo>
                  <a:pt x="1004492" y="0"/>
                  <a:pt x="1085492" y="81000"/>
                  <a:pt x="1085492" y="180919"/>
                </a:cubicBezTo>
                <a:lnTo>
                  <a:pt x="1085492" y="1128768"/>
                </a:lnTo>
                <a:cubicBezTo>
                  <a:pt x="1085492" y="1228687"/>
                  <a:pt x="1004492" y="1309687"/>
                  <a:pt x="904573" y="1309687"/>
                </a:cubicBezTo>
                <a:lnTo>
                  <a:pt x="180919" y="1309687"/>
                </a:lnTo>
                <a:cubicBezTo>
                  <a:pt x="81000" y="1309687"/>
                  <a:pt x="0" y="1228687"/>
                  <a:pt x="0" y="1128768"/>
                </a:cubicBezTo>
                <a:lnTo>
                  <a:pt x="0" y="180919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29" tIns="136809" rIns="220629" bIns="136809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3200" dirty="0"/>
              <a:t>TIQUES EXPLICATIVOS</a:t>
            </a:r>
            <a:endParaRPr lang="pt-BR" sz="3200" kern="1200" dirty="0"/>
          </a:p>
        </p:txBody>
      </p:sp>
      <p:sp>
        <p:nvSpPr>
          <p:cNvPr id="15" name="Forma Livre 14"/>
          <p:cNvSpPr/>
          <p:nvPr/>
        </p:nvSpPr>
        <p:spPr>
          <a:xfrm>
            <a:off x="4605053" y="140761"/>
            <a:ext cx="4482978" cy="1628207"/>
          </a:xfrm>
          <a:custGeom>
            <a:avLst/>
            <a:gdLst>
              <a:gd name="connsiteX0" fmla="*/ 0 w 1085492"/>
              <a:gd name="connsiteY0" fmla="*/ 180919 h 1309687"/>
              <a:gd name="connsiteX1" fmla="*/ 180919 w 1085492"/>
              <a:gd name="connsiteY1" fmla="*/ 0 h 1309687"/>
              <a:gd name="connsiteX2" fmla="*/ 904573 w 1085492"/>
              <a:gd name="connsiteY2" fmla="*/ 0 h 1309687"/>
              <a:gd name="connsiteX3" fmla="*/ 1085492 w 1085492"/>
              <a:gd name="connsiteY3" fmla="*/ 180919 h 1309687"/>
              <a:gd name="connsiteX4" fmla="*/ 1085492 w 1085492"/>
              <a:gd name="connsiteY4" fmla="*/ 1128768 h 1309687"/>
              <a:gd name="connsiteX5" fmla="*/ 904573 w 1085492"/>
              <a:gd name="connsiteY5" fmla="*/ 1309687 h 1309687"/>
              <a:gd name="connsiteX6" fmla="*/ 180919 w 1085492"/>
              <a:gd name="connsiteY6" fmla="*/ 1309687 h 1309687"/>
              <a:gd name="connsiteX7" fmla="*/ 0 w 1085492"/>
              <a:gd name="connsiteY7" fmla="*/ 1128768 h 1309687"/>
              <a:gd name="connsiteX8" fmla="*/ 0 w 1085492"/>
              <a:gd name="connsiteY8" fmla="*/ 180919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5492" h="1309687">
                <a:moveTo>
                  <a:pt x="0" y="180919"/>
                </a:moveTo>
                <a:cubicBezTo>
                  <a:pt x="0" y="81000"/>
                  <a:pt x="81000" y="0"/>
                  <a:pt x="180919" y="0"/>
                </a:cubicBezTo>
                <a:lnTo>
                  <a:pt x="904573" y="0"/>
                </a:lnTo>
                <a:cubicBezTo>
                  <a:pt x="1004492" y="0"/>
                  <a:pt x="1085492" y="81000"/>
                  <a:pt x="1085492" y="180919"/>
                </a:cubicBezTo>
                <a:lnTo>
                  <a:pt x="1085492" y="1128768"/>
                </a:lnTo>
                <a:cubicBezTo>
                  <a:pt x="1085492" y="1228687"/>
                  <a:pt x="1004492" y="1309687"/>
                  <a:pt x="904573" y="1309687"/>
                </a:cubicBezTo>
                <a:lnTo>
                  <a:pt x="180919" y="1309687"/>
                </a:lnTo>
                <a:cubicBezTo>
                  <a:pt x="81000" y="1309687"/>
                  <a:pt x="0" y="1228687"/>
                  <a:pt x="0" y="1128768"/>
                </a:cubicBezTo>
                <a:lnTo>
                  <a:pt x="0" y="180919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5625132"/>
              <a:satOff val="-8440"/>
              <a:lumOff val="-1373"/>
              <a:alphaOff val="0"/>
            </a:schemeClr>
          </a:fillRef>
          <a:effectRef idx="3">
            <a:schemeClr val="accent3">
              <a:hueOff val="5625132"/>
              <a:satOff val="-8440"/>
              <a:lumOff val="-137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629" tIns="136809" rIns="220629" bIns="136809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3200" dirty="0"/>
              <a:t>LETRAS EXPLICATIVAS</a:t>
            </a:r>
            <a:endParaRPr lang="pt-BR" sz="4400" kern="1200" dirty="0"/>
          </a:p>
        </p:txBody>
      </p:sp>
      <p:grpSp>
        <p:nvGrpSpPr>
          <p:cNvPr id="11" name="Agrupar 10"/>
          <p:cNvGrpSpPr/>
          <p:nvPr/>
        </p:nvGrpSpPr>
        <p:grpSpPr>
          <a:xfrm>
            <a:off x="254534" y="2693669"/>
            <a:ext cx="968361" cy="1133777"/>
            <a:chOff x="97341" y="2151207"/>
            <a:chExt cx="968361" cy="1133777"/>
          </a:xfrm>
        </p:grpSpPr>
        <p:sp>
          <p:nvSpPr>
            <p:cNvPr id="14" name="Retângulo Arredondado 13"/>
            <p:cNvSpPr/>
            <p:nvPr/>
          </p:nvSpPr>
          <p:spPr>
            <a:xfrm>
              <a:off x="97341" y="2151207"/>
              <a:ext cx="968361" cy="1133777"/>
            </a:xfrm>
            <a:prstGeom prst="roundRect">
              <a:avLst/>
            </a:prstGeom>
            <a:solidFill>
              <a:srgbClr val="B9D1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21" name="Agrupar 20"/>
            <p:cNvGrpSpPr/>
            <p:nvPr/>
          </p:nvGrpSpPr>
          <p:grpSpPr>
            <a:xfrm>
              <a:off x="185299" y="2418996"/>
              <a:ext cx="763440" cy="576064"/>
              <a:chOff x="323528" y="1844824"/>
              <a:chExt cx="763440" cy="576064"/>
            </a:xfrm>
          </p:grpSpPr>
          <p:pic>
            <p:nvPicPr>
              <p:cNvPr id="22" name="Imagem 21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528" y="1844824"/>
                <a:ext cx="619424" cy="576064"/>
              </a:xfrm>
              <a:prstGeom prst="rect">
                <a:avLst/>
              </a:prstGeom>
            </p:spPr>
          </p:pic>
          <p:pic>
            <p:nvPicPr>
              <p:cNvPr id="23" name="Imagem 22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544" y="1844824"/>
                <a:ext cx="619424" cy="576064"/>
              </a:xfrm>
              <a:prstGeom prst="rect">
                <a:avLst/>
              </a:prstGeom>
            </p:spPr>
          </p:pic>
        </p:grpSp>
      </p:grpSp>
      <p:sp>
        <p:nvSpPr>
          <p:cNvPr id="24" name="TextBox 6"/>
          <p:cNvSpPr txBox="1"/>
          <p:nvPr/>
        </p:nvSpPr>
        <p:spPr>
          <a:xfrm>
            <a:off x="774954" y="2992635"/>
            <a:ext cx="3829203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Examinados fisicamente</a:t>
            </a:r>
          </a:p>
        </p:txBody>
      </p:sp>
      <p:sp>
        <p:nvSpPr>
          <p:cNvPr id="30" name="TextBox 6"/>
          <p:cNvSpPr txBox="1"/>
          <p:nvPr/>
        </p:nvSpPr>
        <p:spPr>
          <a:xfrm>
            <a:off x="787413" y="5262095"/>
            <a:ext cx="2920492" cy="453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Examinei as Notas Fiscais</a:t>
            </a:r>
          </a:p>
        </p:txBody>
      </p:sp>
      <p:sp>
        <p:nvSpPr>
          <p:cNvPr id="31" name="TextBox 6"/>
          <p:cNvSpPr txBox="1"/>
          <p:nvPr/>
        </p:nvSpPr>
        <p:spPr>
          <a:xfrm>
            <a:off x="5160131" y="1906247"/>
            <a:ext cx="3883115" cy="15874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O exame físico revelou que 50% do material estava com a embalagem violada</a:t>
            </a:r>
          </a:p>
        </p:txBody>
      </p:sp>
      <p:sp>
        <p:nvSpPr>
          <p:cNvPr id="32" name="Elipse 31"/>
          <p:cNvSpPr/>
          <p:nvPr/>
        </p:nvSpPr>
        <p:spPr>
          <a:xfrm>
            <a:off x="4789625" y="2236462"/>
            <a:ext cx="749938" cy="761446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33" name="TextBox 6"/>
          <p:cNvSpPr txBox="1"/>
          <p:nvPr/>
        </p:nvSpPr>
        <p:spPr>
          <a:xfrm>
            <a:off x="5183560" y="3610702"/>
            <a:ext cx="3780928" cy="8492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Produto com data de validade vencida</a:t>
            </a:r>
          </a:p>
        </p:txBody>
      </p:sp>
      <p:sp>
        <p:nvSpPr>
          <p:cNvPr id="34" name="Elipse 33"/>
          <p:cNvSpPr/>
          <p:nvPr/>
        </p:nvSpPr>
        <p:spPr>
          <a:xfrm>
            <a:off x="4789625" y="3669766"/>
            <a:ext cx="749938" cy="761446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35" name="TextBox 6"/>
          <p:cNvSpPr txBox="1"/>
          <p:nvPr/>
        </p:nvSpPr>
        <p:spPr>
          <a:xfrm>
            <a:off x="5183560" y="5226791"/>
            <a:ext cx="3780928" cy="9138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2400" b="1" dirty="0"/>
              <a:t>A nota fiscal não está atestada</a:t>
            </a:r>
          </a:p>
        </p:txBody>
      </p:sp>
      <p:sp>
        <p:nvSpPr>
          <p:cNvPr id="36" name="Elipse 35"/>
          <p:cNvSpPr/>
          <p:nvPr/>
        </p:nvSpPr>
        <p:spPr>
          <a:xfrm>
            <a:off x="4789625" y="5276578"/>
            <a:ext cx="749939" cy="790199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C00000"/>
                </a:solidFill>
              </a:rPr>
              <a:t>c</a:t>
            </a:r>
          </a:p>
        </p:txBody>
      </p:sp>
      <p:grpSp>
        <p:nvGrpSpPr>
          <p:cNvPr id="37" name="Agrupar 36"/>
          <p:cNvGrpSpPr/>
          <p:nvPr/>
        </p:nvGrpSpPr>
        <p:grpSpPr>
          <a:xfrm>
            <a:off x="254533" y="5148711"/>
            <a:ext cx="968361" cy="1133777"/>
            <a:chOff x="96513" y="711047"/>
            <a:chExt cx="968361" cy="1133777"/>
          </a:xfrm>
        </p:grpSpPr>
        <p:sp>
          <p:nvSpPr>
            <p:cNvPr id="38" name="Retângulo Arredondado 37"/>
            <p:cNvSpPr/>
            <p:nvPr/>
          </p:nvSpPr>
          <p:spPr>
            <a:xfrm>
              <a:off x="96513" y="711047"/>
              <a:ext cx="968361" cy="1133777"/>
            </a:xfrm>
            <a:prstGeom prst="roundRect">
              <a:avLst/>
            </a:prstGeom>
            <a:solidFill>
              <a:srgbClr val="B9D1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9" name="Imagem 3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363" y="974941"/>
              <a:ext cx="619424" cy="5760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165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5" grpId="0"/>
      <p:bldP spid="3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40618" y="-1244"/>
            <a:ext cx="57275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NOTAS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0" y="1165930"/>
            <a:ext cx="8928992" cy="11039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lvl="1"/>
            <a:r>
              <a:rPr lang="pt-BR" sz="3000" b="1" dirty="0">
                <a:solidFill>
                  <a:schemeClr val="accent5">
                    <a:lumMod val="75000"/>
                  </a:schemeClr>
                </a:solidFill>
              </a:rPr>
              <a:t>Servem para uma explicação de ordem geral, como por exemplo:</a:t>
            </a:r>
            <a:endParaRPr lang="pt-BR" sz="2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947715" y="461518"/>
            <a:ext cx="46142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EXPLICATIVAS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4731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40618" y="-1244"/>
            <a:ext cx="57275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NOTAS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0" y="1165930"/>
            <a:ext cx="8928992" cy="11039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lvl="1"/>
            <a:r>
              <a:rPr lang="pt-BR" sz="3000" b="1" dirty="0">
                <a:solidFill>
                  <a:schemeClr val="accent5">
                    <a:lumMod val="75000"/>
                  </a:schemeClr>
                </a:solidFill>
              </a:rPr>
              <a:t>Servem para uma explicação de ordem geral, como por exemplo:</a:t>
            </a:r>
            <a:endParaRPr lang="pt-BR" sz="2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314354" y="2174917"/>
            <a:ext cx="8722141" cy="6372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Extensão do trabalho executado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314354" y="2740246"/>
            <a:ext cx="8722142" cy="63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Critério de seleção das amostras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314354" y="3305575"/>
            <a:ext cx="8722142" cy="11610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Seleção dos itens de estoque identificados para contagem física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947715" y="461518"/>
            <a:ext cx="46142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EXPLICATIVAS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120068" y="4355026"/>
            <a:ext cx="8921191" cy="2401023"/>
            <a:chOff x="120068" y="4355026"/>
            <a:chExt cx="8921191" cy="2401023"/>
          </a:xfrm>
        </p:grpSpPr>
        <p:sp>
          <p:nvSpPr>
            <p:cNvPr id="2" name="CaixaDeTexto 1"/>
            <p:cNvSpPr txBox="1"/>
            <p:nvPr/>
          </p:nvSpPr>
          <p:spPr>
            <a:xfrm>
              <a:off x="120069" y="4355026"/>
              <a:ext cx="8921190" cy="369333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pt-BR" b="1" u="sng" dirty="0"/>
                <a:t>Nota explicativa:</a:t>
              </a: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120068" y="4724724"/>
              <a:ext cx="635507" cy="2031325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endParaRPr lang="pt-BR" sz="1600" dirty="0"/>
            </a:p>
            <a:p>
              <a:endParaRPr lang="pt-BR" sz="2200" dirty="0"/>
            </a:p>
            <a:p>
              <a:r>
                <a:rPr lang="pt-BR" sz="2400" b="1" dirty="0">
                  <a:solidFill>
                    <a:srgbClr val="FF0000"/>
                  </a:solidFill>
                </a:rPr>
                <a:t>①</a:t>
              </a:r>
              <a:endParaRPr lang="pt-BR" sz="2000" b="1" dirty="0">
                <a:solidFill>
                  <a:srgbClr val="FF0000"/>
                </a:solidFill>
              </a:endParaRPr>
            </a:p>
            <a:p>
              <a:endParaRPr lang="pt-BR" sz="16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  <a:p>
              <a:endParaRPr lang="pt-BR" sz="32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  <a:p>
              <a:endParaRPr lang="pt-BR" sz="16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755576" y="4724723"/>
              <a:ext cx="8285682" cy="2031325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pt-BR" i="1" dirty="0"/>
                <a:t>A seleção de itens para a amostragem foi embasada na experiência do auditor (amostragem não estatística/</a:t>
              </a:r>
              <a:r>
                <a:rPr lang="pt-BR" i="1" dirty="0" err="1"/>
                <a:t>julgamental</a:t>
              </a:r>
              <a:r>
                <a:rPr lang="pt-BR" i="1" dirty="0"/>
                <a:t>), que levou  em consideração as fiscalizações de almoxarifado realizadas anteriormente e os itens considerados com maior risco quanto aos critérios de: materialidade - entendido nesta seleção como os itens de maior valor financeiro, subtração - entendido como os itens que poderiam ser mais facilmente subtraídos e rotatividade e/ou quantitativo - entendidos como os itens com maiores quantidades e/ou movimentação em estoque.</a:t>
              </a:r>
              <a:endParaRPr lang="pt-BR" i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532473"/>
            <a:ext cx="2256567" cy="225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2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1" y="951137"/>
            <a:ext cx="1802893" cy="181302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-75282" y="-1244"/>
            <a:ext cx="594355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ATRIBUTOS DE CONTROLE,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-257146" y="1283777"/>
            <a:ext cx="8722141" cy="6372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São propriedade da organização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-257146" y="1815108"/>
            <a:ext cx="8722142" cy="63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Acesso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-257146" y="5601029"/>
            <a:ext cx="8722142" cy="70829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Arquivamento conforme regras internas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947714" y="486918"/>
            <a:ext cx="64488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ACESSO E ARQUIVAMENTO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323528" y="2294632"/>
            <a:ext cx="8712968" cy="63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pt-BR" sz="3400" b="1" dirty="0">
                <a:solidFill>
                  <a:srgbClr val="0070C0"/>
                </a:solidFill>
                <a:latin typeface="Gabriola" panose="04040605051002020D02" pitchFamily="82" charset="0"/>
              </a:rPr>
              <a:t>Sob controle da unidade de Auditoria Interna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323528" y="2847261"/>
            <a:ext cx="8496944" cy="1516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pt-BR" sz="3400" b="1" dirty="0">
                <a:solidFill>
                  <a:srgbClr val="0070C0"/>
                </a:solidFill>
                <a:latin typeface="Gabriola" panose="04040605051002020D02" pitchFamily="82" charset="0"/>
              </a:rPr>
              <a:t>Por outras unidades da organização, inclusive auditores externos, com autorização do responsável pela Auditoria Interna</a:t>
            </a:r>
          </a:p>
        </p:txBody>
      </p:sp>
      <p:sp>
        <p:nvSpPr>
          <p:cNvPr id="17" name="TextBox 6"/>
          <p:cNvSpPr txBox="1"/>
          <p:nvPr/>
        </p:nvSpPr>
        <p:spPr>
          <a:xfrm>
            <a:off x="323528" y="4355607"/>
            <a:ext cx="8712968" cy="10081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pt-BR" sz="3400" b="1" dirty="0">
                <a:solidFill>
                  <a:srgbClr val="0070C0"/>
                </a:solidFill>
                <a:latin typeface="Gabriola" panose="04040605051002020D02" pitchFamily="82" charset="0"/>
              </a:rPr>
              <a:t>Por pessoas fora da organização com autorização da Alta Administração</a:t>
            </a:r>
          </a:p>
        </p:txBody>
      </p:sp>
    </p:spTree>
    <p:extLst>
      <p:ext uri="{BB962C8B-B14F-4D97-AF65-F5344CB8AC3E}">
        <p14:creationId xmlns:p14="http://schemas.microsoft.com/office/powerpoint/2010/main" val="867969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-155128" y="-1244"/>
            <a:ext cx="51126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REVISÃO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947714" y="448818"/>
            <a:ext cx="64488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DOS PAPÉIS DE TRABALHO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8503"/>
            <a:ext cx="428893" cy="40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890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p14:dur="10" advClick="0" advTm="0">
        <p15:prstTrans prst="peelOff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-155128" y="-1244"/>
            <a:ext cx="51126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REVISÃO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947714" y="448818"/>
            <a:ext cx="64488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DOS PAPÉIS DE TRABALHO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7041"/>
            <a:ext cx="519147" cy="49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22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-155128" y="-1244"/>
            <a:ext cx="51126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REVISÃO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947714" y="448818"/>
            <a:ext cx="64488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DOS PAPÉIS DE TRABALHO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80" y="4917367"/>
            <a:ext cx="2088232" cy="197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26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-155128" y="-1244"/>
            <a:ext cx="51126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REVISÃO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-468978" y="1791777"/>
            <a:ext cx="9560714" cy="14933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 algn="just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Garantia de que o que está sendo relatado pelo auditor tem o devido suporte nos papéis de trabalho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-468978" y="3266465"/>
            <a:ext cx="9560714" cy="63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Deve ser realizada por auditor com mais experiência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-468979" y="4437236"/>
            <a:ext cx="9560715" cy="11403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A revisão tem que ficar evidente, ainda que as pendências sejam resolvidas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947714" y="448818"/>
            <a:ext cx="64488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DOS PAPÉIS DE TRABALHO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80" y="4917367"/>
            <a:ext cx="2088232" cy="197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0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-155128" y="-1244"/>
            <a:ext cx="51126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REVISÃO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-468978" y="1182178"/>
            <a:ext cx="9560714" cy="14933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 algn="just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Garantia de que o que está sendo relatado pelo auditor tem o devido suporte nos papéis de trabalho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-468978" y="2145141"/>
            <a:ext cx="9560714" cy="63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Deve ser realizada por auditor com mais experiência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-468979" y="2667716"/>
            <a:ext cx="9560715" cy="11403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A revisão tem que ficar evidente, ainda que as pendências sejam resolvidas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947714" y="448818"/>
            <a:ext cx="64488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DOS PAPÉIS DE TRABALHO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80" y="4917367"/>
            <a:ext cx="2088232" cy="197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232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/>
          <p:cNvSpPr txBox="1"/>
          <p:nvPr/>
        </p:nvSpPr>
        <p:spPr>
          <a:xfrm>
            <a:off x="179512" y="3745351"/>
            <a:ext cx="6823868" cy="63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3400" b="1" dirty="0">
                <a:solidFill>
                  <a:srgbClr val="0070C0"/>
                </a:solidFill>
                <a:latin typeface="Gabriola" panose="04040605051002020D02" pitchFamily="82" charset="0"/>
              </a:rPr>
              <a:t>Conjunto papeis de trabalhos 2012</a:t>
            </a:r>
          </a:p>
        </p:txBody>
      </p:sp>
      <p:sp>
        <p:nvSpPr>
          <p:cNvPr id="6" name="Retângulo 5"/>
          <p:cNvSpPr/>
          <p:nvPr/>
        </p:nvSpPr>
        <p:spPr>
          <a:xfrm>
            <a:off x="-155128" y="-1244"/>
            <a:ext cx="51126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REVISÃO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-468978" y="1182178"/>
            <a:ext cx="9560714" cy="14933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 algn="just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Garantia de que o que está sendo relatado pelo auditor tem o devido suporte nos papéis de trabalho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-468978" y="2145141"/>
            <a:ext cx="9560714" cy="63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Deve ser realizada por auditor com mais experiência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-468979" y="2667716"/>
            <a:ext cx="9560715" cy="11403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A revisão tem que ficar evidente, ainda que as pendências sejam resolvidas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947714" y="448818"/>
            <a:ext cx="64488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DOS PAPÉIS DE TRABALHO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80" y="4917367"/>
            <a:ext cx="2088232" cy="1977743"/>
          </a:xfrm>
          <a:prstGeom prst="rect">
            <a:avLst/>
          </a:prstGeom>
        </p:spPr>
      </p:pic>
      <p:pic>
        <p:nvPicPr>
          <p:cNvPr id="2" name="Imagem 1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3988534"/>
            <a:ext cx="288032" cy="27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3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/>
          <p:cNvSpPr txBox="1"/>
          <p:nvPr/>
        </p:nvSpPr>
        <p:spPr>
          <a:xfrm>
            <a:off x="179512" y="3745351"/>
            <a:ext cx="6823868" cy="63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3400" b="1" dirty="0">
                <a:solidFill>
                  <a:srgbClr val="0070C0"/>
                </a:solidFill>
                <a:latin typeface="Gabriola" panose="04040605051002020D02" pitchFamily="82" charset="0"/>
              </a:rPr>
              <a:t>Conjunto papeis de trabalhos 2012</a:t>
            </a:r>
          </a:p>
        </p:txBody>
      </p:sp>
      <p:sp>
        <p:nvSpPr>
          <p:cNvPr id="6" name="Retângulo 5"/>
          <p:cNvSpPr/>
          <p:nvPr/>
        </p:nvSpPr>
        <p:spPr>
          <a:xfrm>
            <a:off x="-155128" y="-1244"/>
            <a:ext cx="51126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REVISÃO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-468978" y="1182178"/>
            <a:ext cx="9560714" cy="14933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 algn="just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Garantia de que o que está sendo relatado pelo auditor tem o devido suporte nos papéis de trabalho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-468978" y="2145141"/>
            <a:ext cx="9560714" cy="63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Deve ser realizada por auditor com mais experiência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-468979" y="2667716"/>
            <a:ext cx="9560715" cy="11403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pt-BR" sz="3000" b="1" dirty="0">
                <a:solidFill>
                  <a:srgbClr val="3E7266"/>
                </a:solidFill>
              </a:rPr>
              <a:t>A revisão tem que ficar evidente, ainda que as pendências sejam resolvidas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947714" y="448818"/>
            <a:ext cx="64488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DOS PAPÉIS DE TRABALHO</a:t>
            </a:r>
            <a:endParaRPr lang="pt-B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80" y="4917367"/>
            <a:ext cx="2088232" cy="1977743"/>
          </a:xfrm>
          <a:prstGeom prst="rect">
            <a:avLst/>
          </a:prstGeom>
        </p:spPr>
      </p:pic>
      <p:pic>
        <p:nvPicPr>
          <p:cNvPr id="2" name="Imagem 1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3988534"/>
            <a:ext cx="288032" cy="279391"/>
          </a:xfrm>
          <a:prstGeom prst="rect">
            <a:avLst/>
          </a:prstGeom>
        </p:spPr>
      </p:pic>
      <p:sp>
        <p:nvSpPr>
          <p:cNvPr id="14" name="TextBox 6"/>
          <p:cNvSpPr txBox="1"/>
          <p:nvPr/>
        </p:nvSpPr>
        <p:spPr>
          <a:xfrm>
            <a:off x="179512" y="4194765"/>
            <a:ext cx="6823868" cy="63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r>
              <a:rPr lang="pt-BR" sz="3400" b="1" dirty="0">
                <a:solidFill>
                  <a:srgbClr val="0070C0"/>
                </a:solidFill>
                <a:latin typeface="Gabriola" panose="04040605051002020D02" pitchFamily="82" charset="0"/>
              </a:rPr>
              <a:t>Conjunto papeis de trabalhos 2012a</a:t>
            </a:r>
          </a:p>
        </p:txBody>
      </p:sp>
      <p:pic>
        <p:nvPicPr>
          <p:cNvPr id="15" name="Imagem 14">
            <a:hlinkClick r:id="rId6" action="ppaction://hlinkfile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4437948"/>
            <a:ext cx="288032" cy="27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708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25698856"/>
              </p:ext>
            </p:extLst>
          </p:nvPr>
        </p:nvGraphicFramePr>
        <p:xfrm>
          <a:off x="546938" y="1956511"/>
          <a:ext cx="8417550" cy="320482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063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3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137">
                <a:tc>
                  <a:txBody>
                    <a:bodyPr/>
                    <a:lstStyle/>
                    <a:p>
                      <a:r>
                        <a:rPr lang="pt-BR" sz="1900" dirty="0"/>
                        <a:t>Equipe do TRT 23ª Região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pt-BR" sz="1900" dirty="0"/>
                        <a:t>Cargo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137">
                <a:tc>
                  <a:txBody>
                    <a:bodyPr/>
                    <a:lstStyle/>
                    <a:p>
                      <a:r>
                        <a:rPr lang="pt-BR" sz="1600" b="1" i="1" dirty="0">
                          <a:latin typeface="Century Schoolbook" panose="02040604050505020304" pitchFamily="18" charset="0"/>
                        </a:rPr>
                        <a:t>Marco</a:t>
                      </a:r>
                      <a:r>
                        <a:rPr lang="pt-BR" sz="1600" b="1" i="1" baseline="0" dirty="0">
                          <a:latin typeface="Century Schoolbook" panose="02040604050505020304" pitchFamily="18" charset="0"/>
                        </a:rPr>
                        <a:t> Antônio de Almeida Barros</a:t>
                      </a:r>
                      <a:endParaRPr lang="pt-BR" sz="1600" b="1" i="1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900" b="1" dirty="0">
                          <a:solidFill>
                            <a:srgbClr val="0070C0"/>
                          </a:solidFill>
                          <a:latin typeface="Baskerville Old Face" panose="02020602080505020303" pitchFamily="18" charset="0"/>
                        </a:rPr>
                        <a:t>Secretário de Auditoria e Controle Interno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137">
                <a:tc>
                  <a:txBody>
                    <a:bodyPr/>
                    <a:lstStyle/>
                    <a:p>
                      <a:r>
                        <a:rPr kumimoji="0" lang="pt-BR" sz="1600" b="1" i="1" kern="1200" dirty="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  <a:ea typeface="+mn-ea"/>
                          <a:cs typeface="+mn-cs"/>
                        </a:rPr>
                        <a:t>Carla Kohlhase Roda Timotheo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pt-BR" sz="1900" b="1" kern="1200" dirty="0">
                          <a:solidFill>
                            <a:srgbClr val="0070C0"/>
                          </a:solidFill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Auditora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13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pt-BR" sz="1600" b="1" i="1" kern="1200" dirty="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  <a:ea typeface="+mn-ea"/>
                          <a:cs typeface="+mn-cs"/>
                        </a:rPr>
                        <a:t>Cintia </a:t>
                      </a:r>
                      <a:r>
                        <a:rPr kumimoji="0" lang="pt-BR" sz="1600" b="1" i="1" kern="1200" dirty="0" err="1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  <a:ea typeface="+mn-ea"/>
                          <a:cs typeface="+mn-cs"/>
                        </a:rPr>
                        <a:t>Eri</a:t>
                      </a:r>
                      <a:r>
                        <a:rPr kumimoji="0" lang="pt-BR" sz="1600" b="1" i="1" kern="1200" dirty="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1600" b="1" i="1" kern="1200" dirty="0" err="1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  <a:ea typeface="+mn-ea"/>
                          <a:cs typeface="+mn-cs"/>
                        </a:rPr>
                        <a:t>Tadano</a:t>
                      </a:r>
                      <a:endParaRPr kumimoji="0" lang="pt-BR" sz="1600" b="1" i="1" kern="1200" dirty="0">
                        <a:solidFill>
                          <a:schemeClr val="tx1"/>
                        </a:solidFill>
                        <a:latin typeface="Century Schoolbook" panose="0204060405050502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pt-BR" sz="1900" b="1" kern="1200" dirty="0">
                          <a:solidFill>
                            <a:srgbClr val="0070C0"/>
                          </a:solidFill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Auditora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13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pt-BR" sz="1600" b="1" i="1" kern="1200" dirty="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  <a:ea typeface="+mn-ea"/>
                          <a:cs typeface="+mn-cs"/>
                        </a:rPr>
                        <a:t>José Bessa Freitas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pt-BR" sz="1900" b="1" kern="1200" dirty="0">
                          <a:solidFill>
                            <a:srgbClr val="0070C0"/>
                          </a:solidFill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Auditor</a:t>
                      </a:r>
                      <a:r>
                        <a:rPr lang="pt-B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13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pt-BR" sz="1600" b="1" i="1" kern="1200" dirty="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  <a:ea typeface="+mn-ea"/>
                          <a:cs typeface="+mn-cs"/>
                        </a:rPr>
                        <a:t>Rogério Mendes Pimentas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pt-BR" sz="1900" b="1" kern="1200" dirty="0">
                          <a:solidFill>
                            <a:srgbClr val="0070C0"/>
                          </a:solidFill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Auditor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3199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pt-BR"/>
              <a:t>Quem É Quem</a:t>
            </a:r>
          </a:p>
        </p:txBody>
      </p:sp>
      <p:sp>
        <p:nvSpPr>
          <p:cNvPr id="3" name="Retângulo 2"/>
          <p:cNvSpPr/>
          <p:nvPr/>
        </p:nvSpPr>
        <p:spPr>
          <a:xfrm>
            <a:off x="4286348" y="5251923"/>
            <a:ext cx="2646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Informação para Contrato</a:t>
            </a:r>
          </a:p>
        </p:txBody>
      </p:sp>
      <p:sp>
        <p:nvSpPr>
          <p:cNvPr id="4" name="Retângulo 3"/>
          <p:cNvSpPr/>
          <p:nvPr/>
        </p:nvSpPr>
        <p:spPr>
          <a:xfrm>
            <a:off x="6933035" y="5209047"/>
            <a:ext cx="21034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i="1" dirty="0">
                <a:hlinkClick r:id="rId6"/>
              </a:rPr>
              <a:t>sauci@trt23.jus.br</a:t>
            </a:r>
            <a:endParaRPr lang="pt-BR" sz="2000" i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p2w5yLf7gRoIxhgGANLd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AHFkz1Wny4DLE3ZEH9AS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2567171-5604-4933-9BC9-68132F3F4B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do treinamento</Template>
  <TotalTime>0</TotalTime>
  <Words>2274</Words>
  <Application>Microsoft Office PowerPoint</Application>
  <PresentationFormat>Apresentação na tela (4:3)</PresentationFormat>
  <Paragraphs>463</Paragraphs>
  <Slides>81</Slides>
  <Notes>69</Notes>
  <HiddenSlides>0</HiddenSlides>
  <MMClips>0</MMClips>
  <ScaleCrop>false</ScaleCrop>
  <HeadingPairs>
    <vt:vector size="6" baseType="variant">
      <vt:variant>
        <vt:lpstr>Fontes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81</vt:i4>
      </vt:variant>
    </vt:vector>
  </HeadingPairs>
  <TitlesOfParts>
    <vt:vector size="97" baseType="lpstr">
      <vt:lpstr>Aharoni</vt:lpstr>
      <vt:lpstr>Aparajita</vt:lpstr>
      <vt:lpstr>Arial</vt:lpstr>
      <vt:lpstr>Arial Black</vt:lpstr>
      <vt:lpstr>Baskerville Old Face</vt:lpstr>
      <vt:lpstr>Bernard MT Condensed</vt:lpstr>
      <vt:lpstr>Bookman Old Style</vt:lpstr>
      <vt:lpstr>Calibri</vt:lpstr>
      <vt:lpstr>Century Schoolbook</vt:lpstr>
      <vt:lpstr>Gabriola</vt:lpstr>
      <vt:lpstr>Georgia</vt:lpstr>
      <vt:lpstr>Lucida Handwriting</vt:lpstr>
      <vt:lpstr>Symbol</vt:lpstr>
      <vt:lpstr>Times New Roman</vt:lpstr>
      <vt:lpstr>Wingdings</vt:lpstr>
      <vt:lpstr>Training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 I   FÓRUM  DE BOAS PRÁTICAS DE AUDITORIA E CONTROLE INTERNO DO PODER JUDICIÁRIO</vt:lpstr>
      <vt:lpstr>A Importância dos Papeis de Trabalho no Processo de Auditoria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Quem É Quem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2016-05-18T13:12:47Z</dcterms:created>
  <dcterms:modified xsi:type="dcterms:W3CDTF">2016-06-07T18:45:31Z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TC016745579991</vt:lpwstr>
  </property>
</Properties>
</file>