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568" r:id="rId2"/>
    <p:sldId id="565" r:id="rId3"/>
    <p:sldId id="589" r:id="rId4"/>
    <p:sldId id="590" r:id="rId5"/>
    <p:sldId id="603" r:id="rId6"/>
    <p:sldId id="515" r:id="rId7"/>
    <p:sldId id="517" r:id="rId8"/>
    <p:sldId id="516" r:id="rId9"/>
    <p:sldId id="591" r:id="rId10"/>
    <p:sldId id="602" r:id="rId11"/>
    <p:sldId id="604" r:id="rId12"/>
    <p:sldId id="605" r:id="rId13"/>
    <p:sldId id="597" r:id="rId14"/>
    <p:sldId id="619" r:id="rId15"/>
    <p:sldId id="620" r:id="rId16"/>
    <p:sldId id="592" r:id="rId17"/>
    <p:sldId id="606" r:id="rId18"/>
    <p:sldId id="607" r:id="rId19"/>
    <p:sldId id="593" r:id="rId20"/>
    <p:sldId id="608" r:id="rId21"/>
    <p:sldId id="609" r:id="rId22"/>
    <p:sldId id="610" r:id="rId23"/>
    <p:sldId id="615" r:id="rId24"/>
    <p:sldId id="612" r:id="rId25"/>
    <p:sldId id="617" r:id="rId26"/>
    <p:sldId id="613" r:id="rId27"/>
    <p:sldId id="614" r:id="rId28"/>
    <p:sldId id="523" r:id="rId29"/>
    <p:sldId id="524" r:id="rId30"/>
    <p:sldId id="526" r:id="rId31"/>
    <p:sldId id="594" r:id="rId32"/>
    <p:sldId id="621" r:id="rId33"/>
    <p:sldId id="618" r:id="rId34"/>
    <p:sldId id="596" r:id="rId35"/>
    <p:sldId id="588" r:id="rId36"/>
    <p:sldId id="377" r:id="rId37"/>
  </p:sldIdLst>
  <p:sldSz cx="9144000" cy="6858000" type="screen4x3"/>
  <p:notesSz cx="6784975" cy="9906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rlos" initials="CAMH" lastIdx="26" clrIdx="0"/>
  <p:cmAuthor id="1" name="fredericogj" initials="f" lastIdx="1" clrIdx="1"/>
  <p:cmAuthor id="2" name="Italo Pinheiro de A. Figueiredo" initials="IPdAF" lastIdx="7" clrIdx="2">
    <p:extLst>
      <p:ext uri="{19B8F6BF-5375-455C-9EA6-DF929625EA0E}">
        <p15:presenceInfo xmlns:p15="http://schemas.microsoft.com/office/powerpoint/2012/main" userId="S-1-5-21-2076597496-86852003-636688714-273778" providerId="AD"/>
      </p:ext>
    </p:extLst>
  </p:cmAuthor>
  <p:cmAuthor id="3" name="Natalia Sacchi" initials="NS" lastIdx="1" clrIdx="3">
    <p:extLst>
      <p:ext uri="{19B8F6BF-5375-455C-9EA6-DF929625EA0E}">
        <p15:presenceInfo xmlns:p15="http://schemas.microsoft.com/office/powerpoint/2012/main" userId="5e1973fea3a27b5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9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36" autoAdjust="0"/>
    <p:restoredTop sz="82583" autoAdjust="0"/>
  </p:normalViewPr>
  <p:slideViewPr>
    <p:cSldViewPr>
      <p:cViewPr varScale="1">
        <p:scale>
          <a:sx n="116" d="100"/>
          <a:sy n="116" d="100"/>
        </p:scale>
        <p:origin x="123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6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_sarq_prod\Unidades\Selog\DT-4\TMS-2013\relatorio\tb60_resp_agrup_definitivo_result_sps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_sarq_prod\Unidades\Selog\DT-4\TMS-2013\relatorio\Despesas_Licitavei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_sarq_prod\Unidades\Selog\DT-4\TMS-2013\relatorio\tb60_resp_agrup_definitivo_result_sps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_sarq_prod\Unidades\Selog\DT-4\TMS-2013\relatorio\tb60_resp_agrup_definitivo_result_sps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_sarq_prod\Unidades\Selog\DT-4\TMS-2013\relatorio\tb60_resp_agrup_definitivo_result_sps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_sarq_prod\Unidades\Selog\DT-4\TMS-2013\relatorio\tb60_resp_agrup_definitivo_result_spss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pt-BR" sz="2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Lit>
              <c:ptCount val="3"/>
              <c:pt idx="0">
                <c:v>Inicial</c:v>
              </c:pt>
              <c:pt idx="1">
                <c:v>Intermediário</c:v>
              </c:pt>
              <c:pt idx="2">
                <c:v>Aprimorado</c:v>
              </c:pt>
            </c:strLit>
          </c:cat>
          <c:val>
            <c:numRef>
              <c:f>(analise_indice!$E$7,analise_indice!$E$10,analise_indice!$E$13)</c:f>
              <c:numCache>
                <c:formatCode>0.0%</c:formatCode>
                <c:ptCount val="3"/>
                <c:pt idx="0">
                  <c:v>0.57180851063829896</c:v>
                </c:pt>
                <c:pt idx="1">
                  <c:v>0.39361702127659598</c:v>
                </c:pt>
                <c:pt idx="2">
                  <c:v>3.4574468085106398E-2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4.4355281676747002E-2"/>
          <c:y val="0.85304092038677504"/>
          <c:w val="0.89969523374795601"/>
          <c:h val="0.11034579850587101"/>
        </c:manualLayout>
      </c:layout>
      <c:overlay val="0"/>
      <c:txPr>
        <a:bodyPr/>
        <a:lstStyle/>
        <a:p>
          <a:pPr rtl="0">
            <a:defRPr lang="pt-BR" sz="1600"/>
          </a:pPr>
          <a:endParaRPr lang="pt-BR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549590188694599"/>
          <c:y val="0.116423820830183"/>
          <c:w val="0.83902665619483496"/>
          <c:h val="0.7747625859579789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Plan1!$D$2:$D$377</c:f>
              <c:numCache>
                <c:formatCode>_(* #,##0.00_);_(* \(#,##0.00\);_(* "-"??_);_(@_)</c:formatCode>
                <c:ptCount val="376"/>
                <c:pt idx="0">
                  <c:v>0.39322058877459398</c:v>
                </c:pt>
                <c:pt idx="1">
                  <c:v>0.183377829119069</c:v>
                </c:pt>
                <c:pt idx="2">
                  <c:v>0.34848765844420199</c:v>
                </c:pt>
                <c:pt idx="3">
                  <c:v>0.54601855308075398</c:v>
                </c:pt>
                <c:pt idx="4">
                  <c:v>0.237425481273672</c:v>
                </c:pt>
                <c:pt idx="5">
                  <c:v>0.72151735599044198</c:v>
                </c:pt>
                <c:pt idx="6">
                  <c:v>0.194501534344966</c:v>
                </c:pt>
                <c:pt idx="7">
                  <c:v>0.53080780712148001</c:v>
                </c:pt>
                <c:pt idx="8">
                  <c:v>0.58340949540300502</c:v>
                </c:pt>
                <c:pt idx="9">
                  <c:v>0.36614495445206702</c:v>
                </c:pt>
                <c:pt idx="10">
                  <c:v>0.62157893534344399</c:v>
                </c:pt>
                <c:pt idx="11">
                  <c:v>0.24980233748400299</c:v>
                </c:pt>
                <c:pt idx="12">
                  <c:v>0.37476326178441299</c:v>
                </c:pt>
                <c:pt idx="13">
                  <c:v>0.462248627770109</c:v>
                </c:pt>
                <c:pt idx="14">
                  <c:v>0.22271544314897901</c:v>
                </c:pt>
                <c:pt idx="15">
                  <c:v>0.65395039256878496</c:v>
                </c:pt>
                <c:pt idx="16">
                  <c:v>0.62825837693996001</c:v>
                </c:pt>
                <c:pt idx="17">
                  <c:v>0.611753844994122</c:v>
                </c:pt>
                <c:pt idx="18">
                  <c:v>0.40056993490075599</c:v>
                </c:pt>
                <c:pt idx="19">
                  <c:v>0.19524811901400299</c:v>
                </c:pt>
                <c:pt idx="20">
                  <c:v>0.46665790168375598</c:v>
                </c:pt>
                <c:pt idx="21">
                  <c:v>0.22118931817368201</c:v>
                </c:pt>
                <c:pt idx="22">
                  <c:v>0.41057095394098297</c:v>
                </c:pt>
                <c:pt idx="23">
                  <c:v>0.33354472724356998</c:v>
                </c:pt>
                <c:pt idx="24">
                  <c:v>0.32494773680661299</c:v>
                </c:pt>
                <c:pt idx="25">
                  <c:v>0.247353865775121</c:v>
                </c:pt>
                <c:pt idx="26">
                  <c:v>0.43664314360921702</c:v>
                </c:pt>
                <c:pt idx="27">
                  <c:v>0.30331915117478098</c:v>
                </c:pt>
                <c:pt idx="28">
                  <c:v>0.54353946468845604</c:v>
                </c:pt>
                <c:pt idx="29">
                  <c:v>0.18684953436301099</c:v>
                </c:pt>
                <c:pt idx="30">
                  <c:v>0.54940866307161196</c:v>
                </c:pt>
                <c:pt idx="31">
                  <c:v>0.28160822520083201</c:v>
                </c:pt>
                <c:pt idx="32">
                  <c:v>0.32299607576740602</c:v>
                </c:pt>
                <c:pt idx="33">
                  <c:v>0.26221850550856501</c:v>
                </c:pt>
                <c:pt idx="34">
                  <c:v>0.35726608133519999</c:v>
                </c:pt>
                <c:pt idx="35">
                  <c:v>0.33721874853565298</c:v>
                </c:pt>
                <c:pt idx="36">
                  <c:v>0.41259853293133503</c:v>
                </c:pt>
                <c:pt idx="37">
                  <c:v>0.215811840716264</c:v>
                </c:pt>
                <c:pt idx="38">
                  <c:v>0.58835726859091697</c:v>
                </c:pt>
                <c:pt idx="39">
                  <c:v>0.27109786831773702</c:v>
                </c:pt>
                <c:pt idx="40">
                  <c:v>0.17496660778716999</c:v>
                </c:pt>
                <c:pt idx="41">
                  <c:v>0.46227527052407402</c:v>
                </c:pt>
                <c:pt idx="42">
                  <c:v>0.37209616756470298</c:v>
                </c:pt>
                <c:pt idx="43">
                  <c:v>0.38828456747436102</c:v>
                </c:pt>
                <c:pt idx="44">
                  <c:v>0.62649968813949297</c:v>
                </c:pt>
                <c:pt idx="45">
                  <c:v>0.40679951553205002</c:v>
                </c:pt>
                <c:pt idx="46">
                  <c:v>8.54811361501773E-2</c:v>
                </c:pt>
                <c:pt idx="47">
                  <c:v>0.43168577558092902</c:v>
                </c:pt>
                <c:pt idx="48">
                  <c:v>0.163188704202855</c:v>
                </c:pt>
                <c:pt idx="49">
                  <c:v>0.55750624703310503</c:v>
                </c:pt>
                <c:pt idx="50">
                  <c:v>0.176296209708801</c:v>
                </c:pt>
                <c:pt idx="51">
                  <c:v>0.20703268037630501</c:v>
                </c:pt>
                <c:pt idx="52">
                  <c:v>0.24983001346690201</c:v>
                </c:pt>
                <c:pt idx="53">
                  <c:v>0.27303842651166499</c:v>
                </c:pt>
                <c:pt idx="54">
                  <c:v>0.56731398386591103</c:v>
                </c:pt>
                <c:pt idx="55">
                  <c:v>0.66367689250431805</c:v>
                </c:pt>
                <c:pt idx="56">
                  <c:v>0.38198828463914603</c:v>
                </c:pt>
                <c:pt idx="57">
                  <c:v>0.55445537957192903</c:v>
                </c:pt>
                <c:pt idx="58">
                  <c:v>0.401523864241286</c:v>
                </c:pt>
                <c:pt idx="59">
                  <c:v>0.30614246160535902</c:v>
                </c:pt>
                <c:pt idx="60">
                  <c:v>0.57872770335618995</c:v>
                </c:pt>
                <c:pt idx="61">
                  <c:v>0.55470854067036501</c:v>
                </c:pt>
                <c:pt idx="62">
                  <c:v>0.42530937566486898</c:v>
                </c:pt>
                <c:pt idx="63">
                  <c:v>0.35664070606208498</c:v>
                </c:pt>
                <c:pt idx="64">
                  <c:v>0.36747988332371401</c:v>
                </c:pt>
                <c:pt idx="65">
                  <c:v>0.58970906492490505</c:v>
                </c:pt>
                <c:pt idx="66">
                  <c:v>0.49197071974727502</c:v>
                </c:pt>
                <c:pt idx="67">
                  <c:v>0.38790212324180101</c:v>
                </c:pt>
                <c:pt idx="68">
                  <c:v>0.28900631935913002</c:v>
                </c:pt>
                <c:pt idx="69">
                  <c:v>0.30670720489453601</c:v>
                </c:pt>
                <c:pt idx="70">
                  <c:v>0.46186750381494401</c:v>
                </c:pt>
                <c:pt idx="71">
                  <c:v>0.38079912581556002</c:v>
                </c:pt>
                <c:pt idx="72">
                  <c:v>0.349085988949981</c:v>
                </c:pt>
                <c:pt idx="73">
                  <c:v>0.402744771570546</c:v>
                </c:pt>
                <c:pt idx="74">
                  <c:v>0.36094124681918299</c:v>
                </c:pt>
                <c:pt idx="75">
                  <c:v>0.400411877796085</c:v>
                </c:pt>
                <c:pt idx="76">
                  <c:v>0.57923552373501497</c:v>
                </c:pt>
                <c:pt idx="77">
                  <c:v>0.37378459243193302</c:v>
                </c:pt>
                <c:pt idx="78">
                  <c:v>0.43685072112103301</c:v>
                </c:pt>
                <c:pt idx="79">
                  <c:v>0.56476930035266604</c:v>
                </c:pt>
                <c:pt idx="80">
                  <c:v>0.35653171459830202</c:v>
                </c:pt>
                <c:pt idx="81">
                  <c:v>0.26313727123074399</c:v>
                </c:pt>
                <c:pt idx="82">
                  <c:v>0.19015260100103901</c:v>
                </c:pt>
                <c:pt idx="83">
                  <c:v>0.37924536160247702</c:v>
                </c:pt>
                <c:pt idx="84">
                  <c:v>0.36229053175199799</c:v>
                </c:pt>
                <c:pt idx="85">
                  <c:v>0.47771256829861503</c:v>
                </c:pt>
                <c:pt idx="86">
                  <c:v>0.31946466517125</c:v>
                </c:pt>
                <c:pt idx="87">
                  <c:v>0.38337920142172299</c:v>
                </c:pt>
                <c:pt idx="88">
                  <c:v>0.43720108468664498</c:v>
                </c:pt>
                <c:pt idx="89">
                  <c:v>0.30107028328808999</c:v>
                </c:pt>
                <c:pt idx="90">
                  <c:v>0.19549923548335199</c:v>
                </c:pt>
                <c:pt idx="91">
                  <c:v>0.24707183393187901</c:v>
                </c:pt>
                <c:pt idx="92">
                  <c:v>0.31466783145038302</c:v>
                </c:pt>
                <c:pt idx="93">
                  <c:v>0.260026637296771</c:v>
                </c:pt>
                <c:pt idx="94">
                  <c:v>0.31318549537215301</c:v>
                </c:pt>
                <c:pt idx="95">
                  <c:v>0.20020148982880701</c:v>
                </c:pt>
                <c:pt idx="96">
                  <c:v>0.58315218356199705</c:v>
                </c:pt>
                <c:pt idx="97">
                  <c:v>0.55904538741864795</c:v>
                </c:pt>
                <c:pt idx="98">
                  <c:v>0.366891297913081</c:v>
                </c:pt>
                <c:pt idx="99">
                  <c:v>0.363088602146031</c:v>
                </c:pt>
                <c:pt idx="100">
                  <c:v>0.14594243867058701</c:v>
                </c:pt>
                <c:pt idx="101">
                  <c:v>0.51679858598982298</c:v>
                </c:pt>
                <c:pt idx="102">
                  <c:v>0.66203453836932002</c:v>
                </c:pt>
                <c:pt idx="103">
                  <c:v>0.34251144482950402</c:v>
                </c:pt>
                <c:pt idx="104">
                  <c:v>0.42020544665904702</c:v>
                </c:pt>
                <c:pt idx="105">
                  <c:v>0.42901944391327801</c:v>
                </c:pt>
                <c:pt idx="106">
                  <c:v>0.45224752250619998</c:v>
                </c:pt>
                <c:pt idx="107">
                  <c:v>8.1366101097522001E-2</c:v>
                </c:pt>
                <c:pt idx="108">
                  <c:v>0.47125209156096398</c:v>
                </c:pt>
                <c:pt idx="109">
                  <c:v>0.46869634667712101</c:v>
                </c:pt>
                <c:pt idx="110">
                  <c:v>0.27686894014868602</c:v>
                </c:pt>
                <c:pt idx="111">
                  <c:v>0.59702506249579801</c:v>
                </c:pt>
                <c:pt idx="112">
                  <c:v>0.35072191123486601</c:v>
                </c:pt>
                <c:pt idx="113">
                  <c:v>0.675440365445798</c:v>
                </c:pt>
                <c:pt idx="114">
                  <c:v>0.29090946193220801</c:v>
                </c:pt>
                <c:pt idx="115">
                  <c:v>0.246962470651205</c:v>
                </c:pt>
                <c:pt idx="116">
                  <c:v>0.68244757127169497</c:v>
                </c:pt>
                <c:pt idx="117">
                  <c:v>0.54869620770055405</c:v>
                </c:pt>
                <c:pt idx="118">
                  <c:v>0.47090321162478599</c:v>
                </c:pt>
                <c:pt idx="119">
                  <c:v>0.55075495018526799</c:v>
                </c:pt>
                <c:pt idx="120">
                  <c:v>0.53178424884693098</c:v>
                </c:pt>
                <c:pt idx="121">
                  <c:v>0.32993018064625401</c:v>
                </c:pt>
                <c:pt idx="122">
                  <c:v>0.31934664532394103</c:v>
                </c:pt>
                <c:pt idx="123">
                  <c:v>0.41381074767647202</c:v>
                </c:pt>
                <c:pt idx="124">
                  <c:v>0.23630583110752501</c:v>
                </c:pt>
                <c:pt idx="125">
                  <c:v>0.231641123355602</c:v>
                </c:pt>
                <c:pt idx="126">
                  <c:v>0.392931003445746</c:v>
                </c:pt>
                <c:pt idx="127">
                  <c:v>0.33813547290306201</c:v>
                </c:pt>
                <c:pt idx="128">
                  <c:v>0.26588609131240798</c:v>
                </c:pt>
                <c:pt idx="129">
                  <c:v>0.23875825273420001</c:v>
                </c:pt>
                <c:pt idx="130">
                  <c:v>0.50987224415287002</c:v>
                </c:pt>
                <c:pt idx="131">
                  <c:v>0.381093013233189</c:v>
                </c:pt>
                <c:pt idx="132">
                  <c:v>0.449829299665787</c:v>
                </c:pt>
                <c:pt idx="133">
                  <c:v>0.21700493636037399</c:v>
                </c:pt>
                <c:pt idx="134">
                  <c:v>0.42937774042145899</c:v>
                </c:pt>
                <c:pt idx="135">
                  <c:v>0.61183084674420896</c:v>
                </c:pt>
                <c:pt idx="136">
                  <c:v>0.25475022709207801</c:v>
                </c:pt>
                <c:pt idx="137">
                  <c:v>0.30923674651052402</c:v>
                </c:pt>
                <c:pt idx="138">
                  <c:v>0.38265334354338099</c:v>
                </c:pt>
                <c:pt idx="139">
                  <c:v>0.44538317986245601</c:v>
                </c:pt>
                <c:pt idx="140">
                  <c:v>0.51122231965134501</c:v>
                </c:pt>
                <c:pt idx="141">
                  <c:v>0.27551228873014999</c:v>
                </c:pt>
                <c:pt idx="142">
                  <c:v>0.53932847613866997</c:v>
                </c:pt>
                <c:pt idx="143">
                  <c:v>0.35784247282535198</c:v>
                </c:pt>
                <c:pt idx="144">
                  <c:v>0.15255524027520601</c:v>
                </c:pt>
                <c:pt idx="145">
                  <c:v>0.489736151894549</c:v>
                </c:pt>
                <c:pt idx="146">
                  <c:v>0.30183094242702901</c:v>
                </c:pt>
                <c:pt idx="147">
                  <c:v>0.85803737218157705</c:v>
                </c:pt>
                <c:pt idx="148">
                  <c:v>0.29952441963821902</c:v>
                </c:pt>
                <c:pt idx="149">
                  <c:v>0.34699496315447498</c:v>
                </c:pt>
                <c:pt idx="150">
                  <c:v>0.25353895826075301</c:v>
                </c:pt>
                <c:pt idx="151">
                  <c:v>0.23023306806999499</c:v>
                </c:pt>
                <c:pt idx="152">
                  <c:v>0.40055322678851202</c:v>
                </c:pt>
                <c:pt idx="153">
                  <c:v>0.29689053099526702</c:v>
                </c:pt>
                <c:pt idx="154">
                  <c:v>0.23395742434654099</c:v>
                </c:pt>
                <c:pt idx="155">
                  <c:v>0.351042004103229</c:v>
                </c:pt>
                <c:pt idx="156">
                  <c:v>0.26788706029196402</c:v>
                </c:pt>
                <c:pt idx="157">
                  <c:v>0.19720842825214599</c:v>
                </c:pt>
                <c:pt idx="158">
                  <c:v>0.45421321835969197</c:v>
                </c:pt>
                <c:pt idx="159">
                  <c:v>0.50933082236873695</c:v>
                </c:pt>
                <c:pt idx="160">
                  <c:v>0.14831874079371199</c:v>
                </c:pt>
                <c:pt idx="161">
                  <c:v>0.63176928449041903</c:v>
                </c:pt>
                <c:pt idx="162">
                  <c:v>0.50078213247392001</c:v>
                </c:pt>
                <c:pt idx="163">
                  <c:v>0.62426952206031106</c:v>
                </c:pt>
                <c:pt idx="164">
                  <c:v>0.47058084892708701</c:v>
                </c:pt>
                <c:pt idx="165">
                  <c:v>0.285732261714852</c:v>
                </c:pt>
                <c:pt idx="166">
                  <c:v>0.50070076424014998</c:v>
                </c:pt>
                <c:pt idx="167">
                  <c:v>0.17041195274156401</c:v>
                </c:pt>
                <c:pt idx="168">
                  <c:v>0.527173573511037</c:v>
                </c:pt>
                <c:pt idx="169">
                  <c:v>0.35411375806900902</c:v>
                </c:pt>
                <c:pt idx="170">
                  <c:v>0.51810271445248701</c:v>
                </c:pt>
                <c:pt idx="171">
                  <c:v>0.13887943557177301</c:v>
                </c:pt>
                <c:pt idx="172">
                  <c:v>0.28375267802752802</c:v>
                </c:pt>
                <c:pt idx="173">
                  <c:v>0.34151395179215799</c:v>
                </c:pt>
                <c:pt idx="174">
                  <c:v>0.32357702874501099</c:v>
                </c:pt>
                <c:pt idx="175">
                  <c:v>0.30461912271005198</c:v>
                </c:pt>
                <c:pt idx="176">
                  <c:v>0.19339560756917301</c:v>
                </c:pt>
                <c:pt idx="177">
                  <c:v>0.36969345734699999</c:v>
                </c:pt>
                <c:pt idx="178">
                  <c:v>0.34158502411789199</c:v>
                </c:pt>
                <c:pt idx="179">
                  <c:v>0.30732243087625699</c:v>
                </c:pt>
                <c:pt idx="180">
                  <c:v>0.434589945634695</c:v>
                </c:pt>
                <c:pt idx="181">
                  <c:v>0.24135648115405001</c:v>
                </c:pt>
                <c:pt idx="182">
                  <c:v>0.44927277163807</c:v>
                </c:pt>
                <c:pt idx="183">
                  <c:v>0.42877960673851501</c:v>
                </c:pt>
                <c:pt idx="184">
                  <c:v>0.30468485971807102</c:v>
                </c:pt>
                <c:pt idx="185">
                  <c:v>0.51691320273028596</c:v>
                </c:pt>
                <c:pt idx="186">
                  <c:v>0.25941054798678997</c:v>
                </c:pt>
                <c:pt idx="187">
                  <c:v>0.54773731340394805</c:v>
                </c:pt>
                <c:pt idx="188">
                  <c:v>0.26681839669937202</c:v>
                </c:pt>
                <c:pt idx="189">
                  <c:v>0.20702592000305001</c:v>
                </c:pt>
                <c:pt idx="190">
                  <c:v>0.499775480807991</c:v>
                </c:pt>
                <c:pt idx="191">
                  <c:v>0.29236850415518101</c:v>
                </c:pt>
                <c:pt idx="192">
                  <c:v>0.38990670524830801</c:v>
                </c:pt>
                <c:pt idx="193">
                  <c:v>0.49526158300568301</c:v>
                </c:pt>
                <c:pt idx="194">
                  <c:v>0.17496675294855901</c:v>
                </c:pt>
                <c:pt idx="195">
                  <c:v>0.38705952177217101</c:v>
                </c:pt>
                <c:pt idx="196">
                  <c:v>0.27587353175985702</c:v>
                </c:pt>
                <c:pt idx="197">
                  <c:v>0.29271925117969999</c:v>
                </c:pt>
                <c:pt idx="198">
                  <c:v>0.51308121492296899</c:v>
                </c:pt>
                <c:pt idx="199">
                  <c:v>0.29603312888497701</c:v>
                </c:pt>
                <c:pt idx="200">
                  <c:v>0.184870746698542</c:v>
                </c:pt>
                <c:pt idx="201">
                  <c:v>0.25116726201026801</c:v>
                </c:pt>
                <c:pt idx="202">
                  <c:v>0.52154775147555299</c:v>
                </c:pt>
                <c:pt idx="203">
                  <c:v>0.29049730509154797</c:v>
                </c:pt>
                <c:pt idx="204">
                  <c:v>0.162679769100983</c:v>
                </c:pt>
                <c:pt idx="205">
                  <c:v>0.452628932054574</c:v>
                </c:pt>
                <c:pt idx="206">
                  <c:v>0.36562783210233601</c:v>
                </c:pt>
                <c:pt idx="207">
                  <c:v>0.267444748446591</c:v>
                </c:pt>
                <c:pt idx="208">
                  <c:v>0.207772044084823</c:v>
                </c:pt>
                <c:pt idx="209">
                  <c:v>0.37990549884438402</c:v>
                </c:pt>
                <c:pt idx="210">
                  <c:v>0.157805697151577</c:v>
                </c:pt>
                <c:pt idx="211">
                  <c:v>0.195583909322083</c:v>
                </c:pt>
                <c:pt idx="212">
                  <c:v>0.283619428604026</c:v>
                </c:pt>
                <c:pt idx="213">
                  <c:v>0.41541758238400001</c:v>
                </c:pt>
                <c:pt idx="214">
                  <c:v>0.24232817584741501</c:v>
                </c:pt>
                <c:pt idx="215">
                  <c:v>0.22363831886667301</c:v>
                </c:pt>
                <c:pt idx="216">
                  <c:v>0.35141296639735797</c:v>
                </c:pt>
                <c:pt idx="217">
                  <c:v>0.33468969224621398</c:v>
                </c:pt>
                <c:pt idx="218">
                  <c:v>0.22797455950248999</c:v>
                </c:pt>
                <c:pt idx="219">
                  <c:v>0.15408769887110299</c:v>
                </c:pt>
                <c:pt idx="220">
                  <c:v>0.34605972216037401</c:v>
                </c:pt>
                <c:pt idx="221">
                  <c:v>0.41458941082957801</c:v>
                </c:pt>
                <c:pt idx="222">
                  <c:v>0.31752233484417602</c:v>
                </c:pt>
                <c:pt idx="223">
                  <c:v>0.34805876183956702</c:v>
                </c:pt>
                <c:pt idx="224">
                  <c:v>0.69519521914785698</c:v>
                </c:pt>
                <c:pt idx="225">
                  <c:v>0.17145870642357</c:v>
                </c:pt>
                <c:pt idx="226">
                  <c:v>0.253506039732455</c:v>
                </c:pt>
                <c:pt idx="227">
                  <c:v>0.41824234406465299</c:v>
                </c:pt>
                <c:pt idx="228">
                  <c:v>0.54391088720603598</c:v>
                </c:pt>
                <c:pt idx="229">
                  <c:v>0.45369066537323899</c:v>
                </c:pt>
                <c:pt idx="230">
                  <c:v>0.242470753800172</c:v>
                </c:pt>
                <c:pt idx="231">
                  <c:v>0.40222940898431903</c:v>
                </c:pt>
                <c:pt idx="232">
                  <c:v>0.29720284335871</c:v>
                </c:pt>
                <c:pt idx="233">
                  <c:v>0.29224172041640001</c:v>
                </c:pt>
                <c:pt idx="234">
                  <c:v>0.30692770249759099</c:v>
                </c:pt>
                <c:pt idx="235">
                  <c:v>0.38009684301992802</c:v>
                </c:pt>
                <c:pt idx="236">
                  <c:v>0.22423706230021201</c:v>
                </c:pt>
                <c:pt idx="237">
                  <c:v>0.33720137791992699</c:v>
                </c:pt>
                <c:pt idx="238">
                  <c:v>0.363340497175211</c:v>
                </c:pt>
                <c:pt idx="239">
                  <c:v>0.27521243623449498</c:v>
                </c:pt>
                <c:pt idx="240">
                  <c:v>0.19427230341073201</c:v>
                </c:pt>
                <c:pt idx="241">
                  <c:v>0.36469195225259898</c:v>
                </c:pt>
                <c:pt idx="242">
                  <c:v>0.107279354688866</c:v>
                </c:pt>
                <c:pt idx="243">
                  <c:v>0.39055181082829799</c:v>
                </c:pt>
                <c:pt idx="244">
                  <c:v>0.49639594431449102</c:v>
                </c:pt>
                <c:pt idx="245">
                  <c:v>0.24436465224861201</c:v>
                </c:pt>
                <c:pt idx="246">
                  <c:v>0.384312279911323</c:v>
                </c:pt>
                <c:pt idx="247">
                  <c:v>0.50128015791521696</c:v>
                </c:pt>
                <c:pt idx="248">
                  <c:v>0.50694752157483902</c:v>
                </c:pt>
                <c:pt idx="249">
                  <c:v>0.374898746111203</c:v>
                </c:pt>
                <c:pt idx="250">
                  <c:v>0.38122752436019097</c:v>
                </c:pt>
                <c:pt idx="251">
                  <c:v>0.29873494214354501</c:v>
                </c:pt>
                <c:pt idx="252">
                  <c:v>0.33891120808910602</c:v>
                </c:pt>
                <c:pt idx="253">
                  <c:v>0.487559607486515</c:v>
                </c:pt>
                <c:pt idx="254">
                  <c:v>0.356605551175247</c:v>
                </c:pt>
                <c:pt idx="255">
                  <c:v>0.30224537928378897</c:v>
                </c:pt>
                <c:pt idx="256">
                  <c:v>0.65049442150967296</c:v>
                </c:pt>
                <c:pt idx="257">
                  <c:v>0.29374327382516802</c:v>
                </c:pt>
                <c:pt idx="258">
                  <c:v>0.25272885074964402</c:v>
                </c:pt>
                <c:pt idx="259">
                  <c:v>0.49515978448881798</c:v>
                </c:pt>
                <c:pt idx="260">
                  <c:v>0.36408517510028898</c:v>
                </c:pt>
                <c:pt idx="261">
                  <c:v>0.52006804321865696</c:v>
                </c:pt>
                <c:pt idx="262">
                  <c:v>0.22648822657459</c:v>
                </c:pt>
                <c:pt idx="263">
                  <c:v>0.37818604582123</c:v>
                </c:pt>
                <c:pt idx="264">
                  <c:v>0.12457316439603699</c:v>
                </c:pt>
                <c:pt idx="265">
                  <c:v>0.56066588221306601</c:v>
                </c:pt>
                <c:pt idx="266">
                  <c:v>0.25356366225521598</c:v>
                </c:pt>
                <c:pt idx="267">
                  <c:v>0.21235966968398601</c:v>
                </c:pt>
                <c:pt idx="268">
                  <c:v>0.17537469283268001</c:v>
                </c:pt>
                <c:pt idx="269">
                  <c:v>0.26060627254367302</c:v>
                </c:pt>
                <c:pt idx="270">
                  <c:v>0.21543330419918799</c:v>
                </c:pt>
                <c:pt idx="271">
                  <c:v>0.27132188108204403</c:v>
                </c:pt>
                <c:pt idx="272">
                  <c:v>0.23266845342509601</c:v>
                </c:pt>
                <c:pt idx="273">
                  <c:v>0.53602719909681196</c:v>
                </c:pt>
                <c:pt idx="274">
                  <c:v>0.38264033431795702</c:v>
                </c:pt>
                <c:pt idx="275">
                  <c:v>0.50631937331900201</c:v>
                </c:pt>
                <c:pt idx="276">
                  <c:v>0.566298494454472</c:v>
                </c:pt>
                <c:pt idx="277">
                  <c:v>0.80062424745280003</c:v>
                </c:pt>
                <c:pt idx="278">
                  <c:v>0.73553570882852004</c:v>
                </c:pt>
                <c:pt idx="279">
                  <c:v>0.49507541006819</c:v>
                </c:pt>
                <c:pt idx="280">
                  <c:v>0.74487475046065998</c:v>
                </c:pt>
                <c:pt idx="281">
                  <c:v>0.40761824977712802</c:v>
                </c:pt>
                <c:pt idx="282">
                  <c:v>0.45509342863487701</c:v>
                </c:pt>
                <c:pt idx="283">
                  <c:v>0.64446290286105401</c:v>
                </c:pt>
                <c:pt idx="284">
                  <c:v>0.56675296893240701</c:v>
                </c:pt>
                <c:pt idx="285">
                  <c:v>0.19651516911047201</c:v>
                </c:pt>
                <c:pt idx="286">
                  <c:v>0.38309835160693301</c:v>
                </c:pt>
                <c:pt idx="287">
                  <c:v>0.361182645843175</c:v>
                </c:pt>
                <c:pt idx="288">
                  <c:v>0.33766756572136403</c:v>
                </c:pt>
                <c:pt idx="289">
                  <c:v>0.46444406898942397</c:v>
                </c:pt>
                <c:pt idx="290">
                  <c:v>0.45313349266887698</c:v>
                </c:pt>
                <c:pt idx="291">
                  <c:v>0.48733708453646302</c:v>
                </c:pt>
                <c:pt idx="292">
                  <c:v>0.49610502670241902</c:v>
                </c:pt>
                <c:pt idx="293">
                  <c:v>0.58711752920909099</c:v>
                </c:pt>
                <c:pt idx="294">
                  <c:v>0.26974514753490503</c:v>
                </c:pt>
                <c:pt idx="295">
                  <c:v>0.350310801448034</c:v>
                </c:pt>
                <c:pt idx="296">
                  <c:v>0.32431697237145901</c:v>
                </c:pt>
                <c:pt idx="297">
                  <c:v>0.45536307228149497</c:v>
                </c:pt>
                <c:pt idx="298">
                  <c:v>0.26034041036942801</c:v>
                </c:pt>
                <c:pt idx="299">
                  <c:v>0.4458695716553</c:v>
                </c:pt>
                <c:pt idx="300">
                  <c:v>0.623042985088615</c:v>
                </c:pt>
                <c:pt idx="301">
                  <c:v>0.500901716717149</c:v>
                </c:pt>
                <c:pt idx="302">
                  <c:v>0.15176305382889901</c:v>
                </c:pt>
                <c:pt idx="303">
                  <c:v>0.51201276452479705</c:v>
                </c:pt>
                <c:pt idx="304">
                  <c:v>0.51391943753927405</c:v>
                </c:pt>
                <c:pt idx="305">
                  <c:v>0.20657394673952201</c:v>
                </c:pt>
                <c:pt idx="306">
                  <c:v>5.00928701819153E-2</c:v>
                </c:pt>
                <c:pt idx="307">
                  <c:v>0.49783578921664101</c:v>
                </c:pt>
                <c:pt idx="308">
                  <c:v>0.41557040421953301</c:v>
                </c:pt>
                <c:pt idx="309">
                  <c:v>0.519043011719727</c:v>
                </c:pt>
                <c:pt idx="310">
                  <c:v>0.24816236123080601</c:v>
                </c:pt>
                <c:pt idx="311">
                  <c:v>0.160746705091141</c:v>
                </c:pt>
                <c:pt idx="312">
                  <c:v>0.44735695381990598</c:v>
                </c:pt>
                <c:pt idx="313">
                  <c:v>0.20954000902547301</c:v>
                </c:pt>
                <c:pt idx="314">
                  <c:v>0.41376689547594198</c:v>
                </c:pt>
                <c:pt idx="315">
                  <c:v>0.48286182367526198</c:v>
                </c:pt>
                <c:pt idx="316">
                  <c:v>0.30827342570109001</c:v>
                </c:pt>
                <c:pt idx="317">
                  <c:v>0.136521837075223</c:v>
                </c:pt>
                <c:pt idx="318">
                  <c:v>0.30773855873586298</c:v>
                </c:pt>
                <c:pt idx="319">
                  <c:v>0.25014870201706702</c:v>
                </c:pt>
                <c:pt idx="320">
                  <c:v>0.20605099137588501</c:v>
                </c:pt>
                <c:pt idx="321">
                  <c:v>0.178044142741596</c:v>
                </c:pt>
                <c:pt idx="322">
                  <c:v>0.16707510897654701</c:v>
                </c:pt>
                <c:pt idx="323">
                  <c:v>0.22345677654110499</c:v>
                </c:pt>
                <c:pt idx="324">
                  <c:v>0.37197813534775198</c:v>
                </c:pt>
                <c:pt idx="325">
                  <c:v>0.36029480204352299</c:v>
                </c:pt>
                <c:pt idx="326">
                  <c:v>0.44298815337541397</c:v>
                </c:pt>
                <c:pt idx="327">
                  <c:v>0.11482999309337399</c:v>
                </c:pt>
                <c:pt idx="328">
                  <c:v>0.57199268714031704</c:v>
                </c:pt>
                <c:pt idx="329">
                  <c:v>0.31981873671900701</c:v>
                </c:pt>
                <c:pt idx="330">
                  <c:v>0.562966780452822</c:v>
                </c:pt>
                <c:pt idx="331">
                  <c:v>0.14959198698946499</c:v>
                </c:pt>
                <c:pt idx="332">
                  <c:v>0.54650917638265595</c:v>
                </c:pt>
                <c:pt idx="333">
                  <c:v>0.559934614071531</c:v>
                </c:pt>
                <c:pt idx="334">
                  <c:v>0.66820478510147896</c:v>
                </c:pt>
                <c:pt idx="335">
                  <c:v>0.43447644325346702</c:v>
                </c:pt>
                <c:pt idx="336">
                  <c:v>0.57134843943139302</c:v>
                </c:pt>
                <c:pt idx="337">
                  <c:v>0.64588806645321095</c:v>
                </c:pt>
                <c:pt idx="338">
                  <c:v>0.78358700085947097</c:v>
                </c:pt>
                <c:pt idx="339">
                  <c:v>0.74377440239348303</c:v>
                </c:pt>
                <c:pt idx="340">
                  <c:v>0.34611516544323601</c:v>
                </c:pt>
                <c:pt idx="341">
                  <c:v>0.47099903487686101</c:v>
                </c:pt>
                <c:pt idx="342">
                  <c:v>0.323763782691873</c:v>
                </c:pt>
                <c:pt idx="343">
                  <c:v>0.53443695862805796</c:v>
                </c:pt>
                <c:pt idx="344">
                  <c:v>0.20501873855262401</c:v>
                </c:pt>
                <c:pt idx="345">
                  <c:v>0.35158747476229202</c:v>
                </c:pt>
                <c:pt idx="346">
                  <c:v>0.11257871312646101</c:v>
                </c:pt>
                <c:pt idx="347">
                  <c:v>0.32668243032035099</c:v>
                </c:pt>
                <c:pt idx="348">
                  <c:v>0.37155475051013898</c:v>
                </c:pt>
                <c:pt idx="349">
                  <c:v>0.38931048922371397</c:v>
                </c:pt>
                <c:pt idx="350">
                  <c:v>0.84627426378072701</c:v>
                </c:pt>
                <c:pt idx="351">
                  <c:v>0.27796888147292498</c:v>
                </c:pt>
                <c:pt idx="352">
                  <c:v>0.300716654864573</c:v>
                </c:pt>
                <c:pt idx="353">
                  <c:v>0.503351686971798</c:v>
                </c:pt>
                <c:pt idx="354">
                  <c:v>0.49810864169396002</c:v>
                </c:pt>
                <c:pt idx="355">
                  <c:v>0.560867891930657</c:v>
                </c:pt>
                <c:pt idx="356">
                  <c:v>0.41795356640067599</c:v>
                </c:pt>
                <c:pt idx="357">
                  <c:v>0.737794945385847</c:v>
                </c:pt>
                <c:pt idx="358">
                  <c:v>0.54710549100057704</c:v>
                </c:pt>
                <c:pt idx="359">
                  <c:v>0.73903159926957995</c:v>
                </c:pt>
                <c:pt idx="360">
                  <c:v>0.216041622099574</c:v>
                </c:pt>
                <c:pt idx="361">
                  <c:v>0.42468532430727801</c:v>
                </c:pt>
                <c:pt idx="362">
                  <c:v>0.32173833637335503</c:v>
                </c:pt>
                <c:pt idx="363">
                  <c:v>0.711351414330333</c:v>
                </c:pt>
                <c:pt idx="364">
                  <c:v>0.66373815206568698</c:v>
                </c:pt>
                <c:pt idx="365">
                  <c:v>0.77119503149310997</c:v>
                </c:pt>
                <c:pt idx="366">
                  <c:v>0.47426382547628199</c:v>
                </c:pt>
                <c:pt idx="367">
                  <c:v>0.40530314391191002</c:v>
                </c:pt>
                <c:pt idx="368">
                  <c:v>0.52781637069751097</c:v>
                </c:pt>
                <c:pt idx="369">
                  <c:v>0.23276583634352199</c:v>
                </c:pt>
                <c:pt idx="370">
                  <c:v>0.18398058504623799</c:v>
                </c:pt>
                <c:pt idx="371">
                  <c:v>0.65745649451326305</c:v>
                </c:pt>
                <c:pt idx="372">
                  <c:v>0.40530314391191002</c:v>
                </c:pt>
                <c:pt idx="373">
                  <c:v>0.415596743553452</c:v>
                </c:pt>
                <c:pt idx="374">
                  <c:v>0.75599284277951995</c:v>
                </c:pt>
                <c:pt idx="375">
                  <c:v>0.49198745805599903</c:v>
                </c:pt>
              </c:numCache>
            </c:numRef>
          </c:xVal>
          <c:yVal>
            <c:numRef>
              <c:f>Plan1!$E$2:$E$377</c:f>
              <c:numCache>
                <c:formatCode>#,##0.00</c:formatCode>
                <c:ptCount val="376"/>
                <c:pt idx="0">
                  <c:v>928472408.88999999</c:v>
                </c:pt>
                <c:pt idx="1">
                  <c:v>157493803.21000001</c:v>
                </c:pt>
                <c:pt idx="2">
                  <c:v>11954505778.690001</c:v>
                </c:pt>
                <c:pt idx="3">
                  <c:v>4498892054.5500002</c:v>
                </c:pt>
                <c:pt idx="4">
                  <c:v>3827220755.1599998</c:v>
                </c:pt>
                <c:pt idx="5">
                  <c:v>3654120498.4499998</c:v>
                </c:pt>
                <c:pt idx="6">
                  <c:v>3089255254.02</c:v>
                </c:pt>
                <c:pt idx="7">
                  <c:v>2090747548.1199999</c:v>
                </c:pt>
                <c:pt idx="8">
                  <c:v>3162292110.4499998</c:v>
                </c:pt>
                <c:pt idx="9">
                  <c:v>2356625119.4699998</c:v>
                </c:pt>
                <c:pt idx="10">
                  <c:v>1418074522.77</c:v>
                </c:pt>
                <c:pt idx="11">
                  <c:v>1918157218.8299999</c:v>
                </c:pt>
                <c:pt idx="12">
                  <c:v>285711906.80000001</c:v>
                </c:pt>
                <c:pt idx="13">
                  <c:v>1583391899.49</c:v>
                </c:pt>
                <c:pt idx="14">
                  <c:v>1136964814.51</c:v>
                </c:pt>
                <c:pt idx="15">
                  <c:v>1786764527</c:v>
                </c:pt>
                <c:pt idx="16">
                  <c:v>635558879.32000005</c:v>
                </c:pt>
                <c:pt idx="17">
                  <c:v>1323974126.3599999</c:v>
                </c:pt>
                <c:pt idx="18">
                  <c:v>845633790.08000004</c:v>
                </c:pt>
                <c:pt idx="19">
                  <c:v>387972353.13</c:v>
                </c:pt>
                <c:pt idx="20">
                  <c:v>534474974.61000001</c:v>
                </c:pt>
                <c:pt idx="21">
                  <c:v>725779627.29999995</c:v>
                </c:pt>
                <c:pt idx="22">
                  <c:v>487486663.81</c:v>
                </c:pt>
                <c:pt idx="23">
                  <c:v>763778036.22000003</c:v>
                </c:pt>
                <c:pt idx="24">
                  <c:v>477205918.70999998</c:v>
                </c:pt>
                <c:pt idx="25">
                  <c:v>777515405.5</c:v>
                </c:pt>
                <c:pt idx="26">
                  <c:v>547842579.23000002</c:v>
                </c:pt>
                <c:pt idx="27">
                  <c:v>453397958.12</c:v>
                </c:pt>
                <c:pt idx="28">
                  <c:v>444015914.58999997</c:v>
                </c:pt>
                <c:pt idx="29">
                  <c:v>157739470.09999999</c:v>
                </c:pt>
                <c:pt idx="30">
                  <c:v>412395834.14999998</c:v>
                </c:pt>
                <c:pt idx="31">
                  <c:v>363358350.27999997</c:v>
                </c:pt>
                <c:pt idx="32">
                  <c:v>355397612.79000002</c:v>
                </c:pt>
                <c:pt idx="33">
                  <c:v>546542502.26999998</c:v>
                </c:pt>
                <c:pt idx="34">
                  <c:v>340470871.06</c:v>
                </c:pt>
                <c:pt idx="35">
                  <c:v>501542515.06999999</c:v>
                </c:pt>
                <c:pt idx="36">
                  <c:v>427026672.51999998</c:v>
                </c:pt>
                <c:pt idx="37">
                  <c:v>340509190.55000001</c:v>
                </c:pt>
                <c:pt idx="38">
                  <c:v>456592296.25999999</c:v>
                </c:pt>
                <c:pt idx="39">
                  <c:v>285206866.88</c:v>
                </c:pt>
                <c:pt idx="40">
                  <c:v>363081493.94999999</c:v>
                </c:pt>
                <c:pt idx="41">
                  <c:v>281471422.55000001</c:v>
                </c:pt>
                <c:pt idx="42">
                  <c:v>337848650.01999998</c:v>
                </c:pt>
                <c:pt idx="43">
                  <c:v>129735746.31999999</c:v>
                </c:pt>
                <c:pt idx="44">
                  <c:v>221526737.16</c:v>
                </c:pt>
                <c:pt idx="45">
                  <c:v>268622858.13</c:v>
                </c:pt>
                <c:pt idx="46">
                  <c:v>249791132.38</c:v>
                </c:pt>
                <c:pt idx="47">
                  <c:v>236989222.56999999</c:v>
                </c:pt>
                <c:pt idx="48">
                  <c:v>244373710.77000001</c:v>
                </c:pt>
                <c:pt idx="49">
                  <c:v>211751920.99000001</c:v>
                </c:pt>
                <c:pt idx="50">
                  <c:v>247752530.36000001</c:v>
                </c:pt>
                <c:pt idx="51">
                  <c:v>239977375.19</c:v>
                </c:pt>
                <c:pt idx="52">
                  <c:v>203955016.33000001</c:v>
                </c:pt>
                <c:pt idx="53">
                  <c:v>190459472</c:v>
                </c:pt>
                <c:pt idx="54">
                  <c:v>192363516.91</c:v>
                </c:pt>
                <c:pt idx="55">
                  <c:v>241028424</c:v>
                </c:pt>
                <c:pt idx="56">
                  <c:v>186556379.86000001</c:v>
                </c:pt>
                <c:pt idx="57">
                  <c:v>153367176.75999999</c:v>
                </c:pt>
                <c:pt idx="58">
                  <c:v>186212401.53</c:v>
                </c:pt>
                <c:pt idx="59">
                  <c:v>194030778.97999999</c:v>
                </c:pt>
                <c:pt idx="60">
                  <c:v>216923266.43000001</c:v>
                </c:pt>
                <c:pt idx="61">
                  <c:v>137204373.58000001</c:v>
                </c:pt>
                <c:pt idx="62">
                  <c:v>145507387.25999999</c:v>
                </c:pt>
                <c:pt idx="63">
                  <c:v>225079279.21000001</c:v>
                </c:pt>
                <c:pt idx="64">
                  <c:v>231413086.65000001</c:v>
                </c:pt>
                <c:pt idx="65">
                  <c:v>215295964.27000001</c:v>
                </c:pt>
                <c:pt idx="66">
                  <c:v>140492335.58000001</c:v>
                </c:pt>
                <c:pt idx="67">
                  <c:v>135822602.24000001</c:v>
                </c:pt>
                <c:pt idx="68">
                  <c:v>159523555.52000001</c:v>
                </c:pt>
                <c:pt idx="69">
                  <c:v>151342570.87</c:v>
                </c:pt>
                <c:pt idx="70">
                  <c:v>183510901.86000001</c:v>
                </c:pt>
                <c:pt idx="71">
                  <c:v>134435904.72999999</c:v>
                </c:pt>
                <c:pt idx="72">
                  <c:v>153673415.61000001</c:v>
                </c:pt>
                <c:pt idx="73">
                  <c:v>146036226.78999999</c:v>
                </c:pt>
                <c:pt idx="74">
                  <c:v>194733192.41999999</c:v>
                </c:pt>
                <c:pt idx="75">
                  <c:v>186596989.66999999</c:v>
                </c:pt>
                <c:pt idx="76">
                  <c:v>162707385.83000001</c:v>
                </c:pt>
                <c:pt idx="77">
                  <c:v>252638948.09999999</c:v>
                </c:pt>
                <c:pt idx="78">
                  <c:v>119309464</c:v>
                </c:pt>
                <c:pt idx="79">
                  <c:v>126676210.63</c:v>
                </c:pt>
                <c:pt idx="80">
                  <c:v>131773458.52</c:v>
                </c:pt>
                <c:pt idx="81">
                  <c:v>92484206.799999997</c:v>
                </c:pt>
                <c:pt idx="82">
                  <c:v>129053394.98999999</c:v>
                </c:pt>
                <c:pt idx="83">
                  <c:v>109374567.65000001</c:v>
                </c:pt>
                <c:pt idx="84">
                  <c:v>113311656.09</c:v>
                </c:pt>
                <c:pt idx="85">
                  <c:v>152795898.31</c:v>
                </c:pt>
                <c:pt idx="86">
                  <c:v>136211572.72999999</c:v>
                </c:pt>
                <c:pt idx="87">
                  <c:v>122541583.06</c:v>
                </c:pt>
                <c:pt idx="88">
                  <c:v>146616189.24000001</c:v>
                </c:pt>
                <c:pt idx="89">
                  <c:v>136114960.88</c:v>
                </c:pt>
                <c:pt idx="90">
                  <c:v>137835065.16999999</c:v>
                </c:pt>
                <c:pt idx="91">
                  <c:v>80006938.930000007</c:v>
                </c:pt>
                <c:pt idx="92">
                  <c:v>84530757.370000005</c:v>
                </c:pt>
                <c:pt idx="93">
                  <c:v>148584844.44</c:v>
                </c:pt>
                <c:pt idx="94">
                  <c:v>111733555.09999999</c:v>
                </c:pt>
                <c:pt idx="95">
                  <c:v>102000367.94</c:v>
                </c:pt>
                <c:pt idx="96">
                  <c:v>116684575.03</c:v>
                </c:pt>
                <c:pt idx="97">
                  <c:v>82261813.719999999</c:v>
                </c:pt>
                <c:pt idx="98">
                  <c:v>124138136.84999999</c:v>
                </c:pt>
                <c:pt idx="99">
                  <c:v>30569000.91</c:v>
                </c:pt>
                <c:pt idx="100">
                  <c:v>114967480.94</c:v>
                </c:pt>
                <c:pt idx="101">
                  <c:v>117851058.63</c:v>
                </c:pt>
                <c:pt idx="102">
                  <c:v>96856250.650000006</c:v>
                </c:pt>
                <c:pt idx="103">
                  <c:v>137960458.46000001</c:v>
                </c:pt>
                <c:pt idx="104">
                  <c:v>95265604.710000098</c:v>
                </c:pt>
                <c:pt idx="105">
                  <c:v>126282276.25</c:v>
                </c:pt>
                <c:pt idx="106">
                  <c:v>84114583.700000003</c:v>
                </c:pt>
                <c:pt idx="107">
                  <c:v>130650248.73</c:v>
                </c:pt>
                <c:pt idx="108">
                  <c:v>107752852.97</c:v>
                </c:pt>
                <c:pt idx="109">
                  <c:v>109208440.91</c:v>
                </c:pt>
                <c:pt idx="110">
                  <c:v>98586085.959999993</c:v>
                </c:pt>
                <c:pt idx="111">
                  <c:v>109150292.59</c:v>
                </c:pt>
                <c:pt idx="112">
                  <c:v>103319594.78</c:v>
                </c:pt>
                <c:pt idx="113">
                  <c:v>86965564.590000004</c:v>
                </c:pt>
                <c:pt idx="114">
                  <c:v>100646670.14</c:v>
                </c:pt>
                <c:pt idx="115">
                  <c:v>68800055.969999999</c:v>
                </c:pt>
                <c:pt idx="116">
                  <c:v>116449096.26000001</c:v>
                </c:pt>
                <c:pt idx="117">
                  <c:v>88741729.450000003</c:v>
                </c:pt>
                <c:pt idx="118">
                  <c:v>111389492.04000001</c:v>
                </c:pt>
                <c:pt idx="119">
                  <c:v>111570638.66</c:v>
                </c:pt>
                <c:pt idx="120">
                  <c:v>99049797.519999996</c:v>
                </c:pt>
                <c:pt idx="121">
                  <c:v>101250205.84999999</c:v>
                </c:pt>
                <c:pt idx="122">
                  <c:v>98070564.879999995</c:v>
                </c:pt>
                <c:pt idx="123">
                  <c:v>82771065.629999906</c:v>
                </c:pt>
                <c:pt idx="124">
                  <c:v>91167619.890000001</c:v>
                </c:pt>
                <c:pt idx="125">
                  <c:v>86046576.730000004</c:v>
                </c:pt>
                <c:pt idx="126">
                  <c:v>148553476.97</c:v>
                </c:pt>
                <c:pt idx="127">
                  <c:v>72893834.060000002</c:v>
                </c:pt>
                <c:pt idx="128">
                  <c:v>77992530.099999994</c:v>
                </c:pt>
                <c:pt idx="129">
                  <c:v>50525154.170000002</c:v>
                </c:pt>
                <c:pt idx="130">
                  <c:v>75675041.569999993</c:v>
                </c:pt>
                <c:pt idx="131">
                  <c:v>83198094.090000004</c:v>
                </c:pt>
                <c:pt idx="132">
                  <c:v>95872074.799999997</c:v>
                </c:pt>
                <c:pt idx="133">
                  <c:v>81756420.540000007</c:v>
                </c:pt>
                <c:pt idx="134">
                  <c:v>80765477.260000005</c:v>
                </c:pt>
                <c:pt idx="135">
                  <c:v>82914821.5</c:v>
                </c:pt>
                <c:pt idx="136">
                  <c:v>66642247.210000001</c:v>
                </c:pt>
                <c:pt idx="137">
                  <c:v>71777304.670000002</c:v>
                </c:pt>
                <c:pt idx="138">
                  <c:v>72788388.040000007</c:v>
                </c:pt>
                <c:pt idx="139">
                  <c:v>67593675.359999999</c:v>
                </c:pt>
                <c:pt idx="140">
                  <c:v>78800615.090000004</c:v>
                </c:pt>
                <c:pt idx="141">
                  <c:v>69560998.950000003</c:v>
                </c:pt>
                <c:pt idx="142">
                  <c:v>60132892.740000002</c:v>
                </c:pt>
                <c:pt idx="143">
                  <c:v>83115077</c:v>
                </c:pt>
                <c:pt idx="144">
                  <c:v>69758583.390000001</c:v>
                </c:pt>
                <c:pt idx="145">
                  <c:v>96580397.709999993</c:v>
                </c:pt>
                <c:pt idx="146">
                  <c:v>68592639.030000001</c:v>
                </c:pt>
                <c:pt idx="147">
                  <c:v>67773573.349999994</c:v>
                </c:pt>
                <c:pt idx="148">
                  <c:v>75929733.640000001</c:v>
                </c:pt>
                <c:pt idx="149">
                  <c:v>54697409.049999997</c:v>
                </c:pt>
                <c:pt idx="150">
                  <c:v>54977365.509999998</c:v>
                </c:pt>
                <c:pt idx="151">
                  <c:v>67707818.769999996</c:v>
                </c:pt>
                <c:pt idx="152">
                  <c:v>65109878.909999996</c:v>
                </c:pt>
                <c:pt idx="153">
                  <c:v>63430067.310000002</c:v>
                </c:pt>
                <c:pt idx="154">
                  <c:v>60338277.850000001</c:v>
                </c:pt>
                <c:pt idx="155">
                  <c:v>55443258.850000001</c:v>
                </c:pt>
                <c:pt idx="156">
                  <c:v>64574789.590000004</c:v>
                </c:pt>
                <c:pt idx="157">
                  <c:v>64683477.219999999</c:v>
                </c:pt>
                <c:pt idx="158">
                  <c:v>53445603.130000003</c:v>
                </c:pt>
                <c:pt idx="159">
                  <c:v>58387706.920000002</c:v>
                </c:pt>
                <c:pt idx="160">
                  <c:v>66620188.759999998</c:v>
                </c:pt>
                <c:pt idx="161">
                  <c:v>53228582.109999999</c:v>
                </c:pt>
                <c:pt idx="162">
                  <c:v>73898417.420000002</c:v>
                </c:pt>
                <c:pt idx="163">
                  <c:v>55941208.490000002</c:v>
                </c:pt>
                <c:pt idx="164">
                  <c:v>54602409.840000004</c:v>
                </c:pt>
                <c:pt idx="165">
                  <c:v>52360856.399999999</c:v>
                </c:pt>
                <c:pt idx="166">
                  <c:v>58059280.990000002</c:v>
                </c:pt>
                <c:pt idx="167">
                  <c:v>43661410.869999997</c:v>
                </c:pt>
                <c:pt idx="168">
                  <c:v>66589822.950000003</c:v>
                </c:pt>
                <c:pt idx="169">
                  <c:v>58002365.030000001</c:v>
                </c:pt>
                <c:pt idx="170">
                  <c:v>59245751.219999999</c:v>
                </c:pt>
                <c:pt idx="171">
                  <c:v>40363367.539999999</c:v>
                </c:pt>
                <c:pt idx="172">
                  <c:v>53705048.509999998</c:v>
                </c:pt>
                <c:pt idx="173">
                  <c:v>39340944.950000003</c:v>
                </c:pt>
                <c:pt idx="174">
                  <c:v>44614406.960000001</c:v>
                </c:pt>
                <c:pt idx="175">
                  <c:v>49436399.859999999</c:v>
                </c:pt>
                <c:pt idx="176">
                  <c:v>56907851.969999999</c:v>
                </c:pt>
                <c:pt idx="177">
                  <c:v>50542631.479999997</c:v>
                </c:pt>
                <c:pt idx="178">
                  <c:v>79678894.049999997</c:v>
                </c:pt>
                <c:pt idx="179">
                  <c:v>53222819.539999999</c:v>
                </c:pt>
                <c:pt idx="180">
                  <c:v>51643506.939999998</c:v>
                </c:pt>
                <c:pt idx="181">
                  <c:v>59154987.299999997</c:v>
                </c:pt>
                <c:pt idx="182">
                  <c:v>54574009.270000003</c:v>
                </c:pt>
                <c:pt idx="183">
                  <c:v>45130325.799999997</c:v>
                </c:pt>
                <c:pt idx="184">
                  <c:v>43336952.600000001</c:v>
                </c:pt>
                <c:pt idx="185">
                  <c:v>42009765.850000001</c:v>
                </c:pt>
                <c:pt idx="186">
                  <c:v>44916757.229999997</c:v>
                </c:pt>
                <c:pt idx="187">
                  <c:v>47028183.130000003</c:v>
                </c:pt>
                <c:pt idx="188">
                  <c:v>41586561.259999998</c:v>
                </c:pt>
                <c:pt idx="189">
                  <c:v>37414388.689999998</c:v>
                </c:pt>
                <c:pt idx="190">
                  <c:v>39481325.859999999</c:v>
                </c:pt>
                <c:pt idx="191">
                  <c:v>40393921.310000002</c:v>
                </c:pt>
                <c:pt idx="192">
                  <c:v>40748483.280000001</c:v>
                </c:pt>
                <c:pt idx="193">
                  <c:v>41655941.289999999</c:v>
                </c:pt>
                <c:pt idx="194">
                  <c:v>44903774.789999999</c:v>
                </c:pt>
                <c:pt idx="195">
                  <c:v>38859242.289999999</c:v>
                </c:pt>
                <c:pt idx="196">
                  <c:v>37786140.340000004</c:v>
                </c:pt>
                <c:pt idx="197">
                  <c:v>46118035.770000003</c:v>
                </c:pt>
                <c:pt idx="198">
                  <c:v>38065301.590000004</c:v>
                </c:pt>
                <c:pt idx="199">
                  <c:v>35449997.530000001</c:v>
                </c:pt>
                <c:pt idx="200">
                  <c:v>37309490.409999996</c:v>
                </c:pt>
                <c:pt idx="201">
                  <c:v>36392628.350000001</c:v>
                </c:pt>
                <c:pt idx="202">
                  <c:v>27500129.289999999</c:v>
                </c:pt>
                <c:pt idx="203">
                  <c:v>32172469.760000002</c:v>
                </c:pt>
                <c:pt idx="204">
                  <c:v>33666376.310000002</c:v>
                </c:pt>
                <c:pt idx="205">
                  <c:v>34332499.390000001</c:v>
                </c:pt>
                <c:pt idx="206">
                  <c:v>27682585.75</c:v>
                </c:pt>
                <c:pt idx="207">
                  <c:v>36064344.920000002</c:v>
                </c:pt>
                <c:pt idx="208">
                  <c:v>25807623.23</c:v>
                </c:pt>
                <c:pt idx="209">
                  <c:v>36238735.079999998</c:v>
                </c:pt>
                <c:pt idx="210">
                  <c:v>33551210.68</c:v>
                </c:pt>
                <c:pt idx="211">
                  <c:v>33641169.590000004</c:v>
                </c:pt>
                <c:pt idx="212">
                  <c:v>24008822.43</c:v>
                </c:pt>
                <c:pt idx="213">
                  <c:v>37866819.549999997</c:v>
                </c:pt>
                <c:pt idx="214">
                  <c:v>19661756.23</c:v>
                </c:pt>
                <c:pt idx="215">
                  <c:v>23151820.239999998</c:v>
                </c:pt>
                <c:pt idx="216">
                  <c:v>29416902.309999999</c:v>
                </c:pt>
                <c:pt idx="217">
                  <c:v>31180737.969999999</c:v>
                </c:pt>
                <c:pt idx="218">
                  <c:v>22709378.859999999</c:v>
                </c:pt>
                <c:pt idx="219">
                  <c:v>25865680.140000001</c:v>
                </c:pt>
                <c:pt idx="220">
                  <c:v>26399827.879999999</c:v>
                </c:pt>
                <c:pt idx="221">
                  <c:v>23541751.649999999</c:v>
                </c:pt>
                <c:pt idx="222">
                  <c:v>25615882.719999999</c:v>
                </c:pt>
                <c:pt idx="223">
                  <c:v>22502910.649999999</c:v>
                </c:pt>
                <c:pt idx="224">
                  <c:v>19343118.359999999</c:v>
                </c:pt>
                <c:pt idx="225">
                  <c:v>26445076.300000001</c:v>
                </c:pt>
                <c:pt idx="226">
                  <c:v>16339542.710000001</c:v>
                </c:pt>
                <c:pt idx="227">
                  <c:v>25075468.739999998</c:v>
                </c:pt>
                <c:pt idx="228">
                  <c:v>21073131.989999998</c:v>
                </c:pt>
                <c:pt idx="229">
                  <c:v>25668220.18</c:v>
                </c:pt>
                <c:pt idx="230">
                  <c:v>18927931.02</c:v>
                </c:pt>
                <c:pt idx="231">
                  <c:v>15849040.15</c:v>
                </c:pt>
                <c:pt idx="232">
                  <c:v>20932040.530000001</c:v>
                </c:pt>
                <c:pt idx="233">
                  <c:v>23842540.530000001</c:v>
                </c:pt>
                <c:pt idx="234">
                  <c:v>24642554.649999999</c:v>
                </c:pt>
                <c:pt idx="235">
                  <c:v>25239562.399999999</c:v>
                </c:pt>
                <c:pt idx="236">
                  <c:v>23025954.77</c:v>
                </c:pt>
                <c:pt idx="237">
                  <c:v>14969916.369999999</c:v>
                </c:pt>
                <c:pt idx="238">
                  <c:v>11480134.810000001</c:v>
                </c:pt>
                <c:pt idx="239">
                  <c:v>22868294.879999999</c:v>
                </c:pt>
                <c:pt idx="240">
                  <c:v>23050153.190000001</c:v>
                </c:pt>
                <c:pt idx="241">
                  <c:v>18307907.34</c:v>
                </c:pt>
                <c:pt idx="242">
                  <c:v>20830443.010000002</c:v>
                </c:pt>
                <c:pt idx="243">
                  <c:v>19774502.09</c:v>
                </c:pt>
                <c:pt idx="244">
                  <c:v>16164442.939999999</c:v>
                </c:pt>
                <c:pt idx="245">
                  <c:v>15905421.98</c:v>
                </c:pt>
                <c:pt idx="246">
                  <c:v>18796683.859999999</c:v>
                </c:pt>
                <c:pt idx="247">
                  <c:v>12995401.779999999</c:v>
                </c:pt>
                <c:pt idx="248">
                  <c:v>17682932.210000001</c:v>
                </c:pt>
                <c:pt idx="249">
                  <c:v>14510010.99</c:v>
                </c:pt>
                <c:pt idx="250">
                  <c:v>15106887.689999999</c:v>
                </c:pt>
                <c:pt idx="251">
                  <c:v>13085609.970000001</c:v>
                </c:pt>
                <c:pt idx="252">
                  <c:v>14536548.720000001</c:v>
                </c:pt>
                <c:pt idx="253">
                  <c:v>12823729.77</c:v>
                </c:pt>
                <c:pt idx="254">
                  <c:v>15242334.630000001</c:v>
                </c:pt>
                <c:pt idx="255">
                  <c:v>15823090.15</c:v>
                </c:pt>
                <c:pt idx="256">
                  <c:v>13485310.210000001</c:v>
                </c:pt>
                <c:pt idx="257">
                  <c:v>10929116.4</c:v>
                </c:pt>
                <c:pt idx="258">
                  <c:v>13445797.98</c:v>
                </c:pt>
                <c:pt idx="259">
                  <c:v>10815182.68</c:v>
                </c:pt>
                <c:pt idx="260">
                  <c:v>12157989.93</c:v>
                </c:pt>
                <c:pt idx="261">
                  <c:v>11019435.640000001</c:v>
                </c:pt>
                <c:pt idx="262">
                  <c:v>12377064.869999999</c:v>
                </c:pt>
                <c:pt idx="263">
                  <c:v>10179548.359999999</c:v>
                </c:pt>
                <c:pt idx="264">
                  <c:v>12409982.960000001</c:v>
                </c:pt>
                <c:pt idx="265">
                  <c:v>1</c:v>
                </c:pt>
                <c:pt idx="266">
                  <c:v>8567395.0600000005</c:v>
                </c:pt>
                <c:pt idx="267">
                  <c:v>9199461.6399999894</c:v>
                </c:pt>
                <c:pt idx="268">
                  <c:v>6838525.0099999998</c:v>
                </c:pt>
                <c:pt idx="269">
                  <c:v>6049129.3700000001</c:v>
                </c:pt>
                <c:pt idx="270">
                  <c:v>5524172.6500000004</c:v>
                </c:pt>
                <c:pt idx="271">
                  <c:v>1</c:v>
                </c:pt>
                <c:pt idx="272">
                  <c:v>1</c:v>
                </c:pt>
                <c:pt idx="273">
                  <c:v>35630705.090000004</c:v>
                </c:pt>
                <c:pt idx="274">
                  <c:v>37673966.259999998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497454340.50999999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25501860</c:v>
                </c:pt>
                <c:pt idx="283">
                  <c:v>315454538.97000003</c:v>
                </c:pt>
                <c:pt idx="284">
                  <c:v>507937049.93000001</c:v>
                </c:pt>
                <c:pt idx="285">
                  <c:v>14912139.630000001</c:v>
                </c:pt>
                <c:pt idx="286">
                  <c:v>1</c:v>
                </c:pt>
                <c:pt idx="287">
                  <c:v>108910433</c:v>
                </c:pt>
                <c:pt idx="288">
                  <c:v>137629970.34999999</c:v>
                </c:pt>
                <c:pt idx="289">
                  <c:v>108910433</c:v>
                </c:pt>
                <c:pt idx="290">
                  <c:v>134910145.40000001</c:v>
                </c:pt>
                <c:pt idx="291">
                  <c:v>13911616.85</c:v>
                </c:pt>
                <c:pt idx="292">
                  <c:v>12144820.310000001</c:v>
                </c:pt>
                <c:pt idx="293">
                  <c:v>1</c:v>
                </c:pt>
                <c:pt idx="294">
                  <c:v>10207317.4</c:v>
                </c:pt>
                <c:pt idx="295">
                  <c:v>1</c:v>
                </c:pt>
                <c:pt idx="296">
                  <c:v>1</c:v>
                </c:pt>
                <c:pt idx="297">
                  <c:v>10872672.25</c:v>
                </c:pt>
                <c:pt idx="298">
                  <c:v>1</c:v>
                </c:pt>
                <c:pt idx="299">
                  <c:v>120315857.45999999</c:v>
                </c:pt>
                <c:pt idx="300">
                  <c:v>1</c:v>
                </c:pt>
                <c:pt idx="301">
                  <c:v>23264309.760000002</c:v>
                </c:pt>
                <c:pt idx="302">
                  <c:v>1</c:v>
                </c:pt>
                <c:pt idx="303">
                  <c:v>1</c:v>
                </c:pt>
                <c:pt idx="304">
                  <c:v>72807.92</c:v>
                </c:pt>
                <c:pt idx="305">
                  <c:v>1377646.89</c:v>
                </c:pt>
                <c:pt idx="306">
                  <c:v>637890.59</c:v>
                </c:pt>
                <c:pt idx="307">
                  <c:v>18405148.800000001</c:v>
                </c:pt>
                <c:pt idx="308">
                  <c:v>23907763.469999999</c:v>
                </c:pt>
                <c:pt idx="309">
                  <c:v>147095.8899999999</c:v>
                </c:pt>
                <c:pt idx="310">
                  <c:v>15738289.18</c:v>
                </c:pt>
                <c:pt idx="311">
                  <c:v>13509406.640000001</c:v>
                </c:pt>
                <c:pt idx="312">
                  <c:v>19798890.43</c:v>
                </c:pt>
                <c:pt idx="313">
                  <c:v>1</c:v>
                </c:pt>
                <c:pt idx="314">
                  <c:v>777274.32000000018</c:v>
                </c:pt>
                <c:pt idx="315">
                  <c:v>13973327.84</c:v>
                </c:pt>
                <c:pt idx="316">
                  <c:v>1529918.79</c:v>
                </c:pt>
                <c:pt idx="317">
                  <c:v>7462.27</c:v>
                </c:pt>
                <c:pt idx="318">
                  <c:v>1</c:v>
                </c:pt>
                <c:pt idx="319">
                  <c:v>22089988.800000001</c:v>
                </c:pt>
                <c:pt idx="320">
                  <c:v>11428263.82</c:v>
                </c:pt>
                <c:pt idx="321">
                  <c:v>895266.48</c:v>
                </c:pt>
                <c:pt idx="322">
                  <c:v>1</c:v>
                </c:pt>
                <c:pt idx="323">
                  <c:v>118184151.95999999</c:v>
                </c:pt>
                <c:pt idx="324">
                  <c:v>1</c:v>
                </c:pt>
                <c:pt idx="325">
                  <c:v>326516468.01999998</c:v>
                </c:pt>
                <c:pt idx="326">
                  <c:v>1</c:v>
                </c:pt>
                <c:pt idx="327">
                  <c:v>109696052</c:v>
                </c:pt>
                <c:pt idx="328">
                  <c:v>63023088.719999999</c:v>
                </c:pt>
                <c:pt idx="329">
                  <c:v>219372441.63999999</c:v>
                </c:pt>
                <c:pt idx="330">
                  <c:v>30127657.690000001</c:v>
                </c:pt>
                <c:pt idx="331">
                  <c:v>937420257.77999997</c:v>
                </c:pt>
                <c:pt idx="332">
                  <c:v>599477254.21000004</c:v>
                </c:pt>
                <c:pt idx="333">
                  <c:v>255399972</c:v>
                </c:pt>
                <c:pt idx="334">
                  <c:v>4698442033.3599997</c:v>
                </c:pt>
                <c:pt idx="335">
                  <c:v>437544264.5</c:v>
                </c:pt>
                <c:pt idx="336">
                  <c:v>1640112760</c:v>
                </c:pt>
                <c:pt idx="337">
                  <c:v>400059096</c:v>
                </c:pt>
                <c:pt idx="338">
                  <c:v>1</c:v>
                </c:pt>
                <c:pt idx="339">
                  <c:v>11955412.9</c:v>
                </c:pt>
                <c:pt idx="340">
                  <c:v>19643369.609999999</c:v>
                </c:pt>
                <c:pt idx="341">
                  <c:v>1</c:v>
                </c:pt>
                <c:pt idx="342">
                  <c:v>1</c:v>
                </c:pt>
                <c:pt idx="343">
                  <c:v>1559679092</c:v>
                </c:pt>
                <c:pt idx="344">
                  <c:v>156539505</c:v>
                </c:pt>
                <c:pt idx="345">
                  <c:v>33471325.899999999</c:v>
                </c:pt>
                <c:pt idx="346">
                  <c:v>3923809.12</c:v>
                </c:pt>
                <c:pt idx="347">
                  <c:v>36169101.909999996</c:v>
                </c:pt>
                <c:pt idx="348">
                  <c:v>104364556.13</c:v>
                </c:pt>
                <c:pt idx="349">
                  <c:v>23173721.239999998</c:v>
                </c:pt>
                <c:pt idx="350">
                  <c:v>28611970</c:v>
                </c:pt>
                <c:pt idx="351">
                  <c:v>72553466.719999999</c:v>
                </c:pt>
                <c:pt idx="352">
                  <c:v>6118661</c:v>
                </c:pt>
                <c:pt idx="353">
                  <c:v>1</c:v>
                </c:pt>
                <c:pt idx="354">
                  <c:v>1</c:v>
                </c:pt>
                <c:pt idx="355">
                  <c:v>16267277.91</c:v>
                </c:pt>
                <c:pt idx="356">
                  <c:v>2240805.7400000002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40123583.049999997</c:v>
                </c:pt>
                <c:pt idx="363">
                  <c:v>1</c:v>
                </c:pt>
                <c:pt idx="364">
                  <c:v>700193629.61000001</c:v>
                </c:pt>
                <c:pt idx="365">
                  <c:v>43891283.68</c:v>
                </c:pt>
                <c:pt idx="366">
                  <c:v>12602229.130000001</c:v>
                </c:pt>
                <c:pt idx="367">
                  <c:v>11577741.68</c:v>
                </c:pt>
                <c:pt idx="368">
                  <c:v>86124265.180000007</c:v>
                </c:pt>
                <c:pt idx="369">
                  <c:v>19140438.73</c:v>
                </c:pt>
                <c:pt idx="370">
                  <c:v>93673128.829999998</c:v>
                </c:pt>
                <c:pt idx="371">
                  <c:v>29796682.260000002</c:v>
                </c:pt>
                <c:pt idx="372">
                  <c:v>20832998.359999999</c:v>
                </c:pt>
                <c:pt idx="373">
                  <c:v>1716059365</c:v>
                </c:pt>
                <c:pt idx="374">
                  <c:v>1</c:v>
                </c:pt>
                <c:pt idx="375">
                  <c:v>29671352.670000002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79216"/>
        <c:axId val="278379608"/>
      </c:scatterChart>
      <c:valAx>
        <c:axId val="278379216"/>
        <c:scaling>
          <c:orientation val="minMax"/>
        </c:scaling>
        <c:delete val="0"/>
        <c:axPos val="b"/>
        <c:majorGridlines/>
        <c:numFmt formatCode="0%" sourceLinked="0"/>
        <c:majorTickMark val="none"/>
        <c:minorTickMark val="none"/>
        <c:tickLblPos val="nextTo"/>
        <c:txPr>
          <a:bodyPr rot="0" vert="horz"/>
          <a:lstStyle/>
          <a:p>
            <a:pPr>
              <a:defRPr lang="pt-BR"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78379608"/>
        <c:crosses val="autoZero"/>
        <c:crossBetween val="midCat"/>
      </c:valAx>
      <c:valAx>
        <c:axId val="278379608"/>
        <c:scaling>
          <c:logBase val="10"/>
          <c:orientation val="minMax"/>
          <c:max val="100000000000"/>
          <c:min val="100000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spPr>
          <a:ln/>
        </c:spPr>
        <c:txPr>
          <a:bodyPr rot="0"/>
          <a:lstStyle/>
          <a:p>
            <a:pPr>
              <a:defRPr lang="pt-BR" sz="800" baseline="0"/>
            </a:pPr>
            <a:endParaRPr lang="pt-BR"/>
          </a:p>
        </c:txPr>
        <c:crossAx val="278379216"/>
        <c:crosses val="autoZero"/>
        <c:crossBetween val="midCat"/>
        <c:majorUnit val="100"/>
        <c:minorUnit val="100"/>
      </c:valAx>
      <c:spPr>
        <a:gradFill flip="none" rotWithShape="1">
          <a:gsLst>
            <a:gs pos="35000">
              <a:srgbClr val="C00000"/>
            </a:gs>
            <a:gs pos="47000">
              <a:srgbClr val="FFC000"/>
            </a:gs>
            <a:gs pos="61000">
              <a:srgbClr val="00B050"/>
            </a:gs>
            <a:gs pos="74000">
              <a:srgbClr val="0070C0"/>
            </a:gs>
          </a:gsLst>
          <a:lin ang="3960000" scaled="0"/>
          <a:tileRect/>
        </a:gra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pt-BR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Lit>
              <c:ptCount val="3"/>
              <c:pt idx="0">
                <c:v>Inicial</c:v>
              </c:pt>
              <c:pt idx="1">
                <c:v>Intermediário</c:v>
              </c:pt>
              <c:pt idx="2">
                <c:v>Aprimorado</c:v>
              </c:pt>
            </c:strLit>
          </c:cat>
          <c:val>
            <c:numRef>
              <c:f>(analise_dA_com_P!$D$7,analise_dA_com_P!$D$10,analise_dA_com_P!$D$13)</c:f>
              <c:numCache>
                <c:formatCode>0.0%</c:formatCode>
                <c:ptCount val="3"/>
                <c:pt idx="0">
                  <c:v>0.72872340425531901</c:v>
                </c:pt>
                <c:pt idx="1">
                  <c:v>0.25</c:v>
                </c:pt>
                <c:pt idx="2">
                  <c:v>2.1276595744680799E-2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4.4355281676747002E-2"/>
          <c:y val="0.85304092038677504"/>
          <c:w val="0.89969523374795601"/>
          <c:h val="0.11034579850587101"/>
        </c:manualLayout>
      </c:layout>
      <c:overlay val="0"/>
      <c:txPr>
        <a:bodyPr/>
        <a:lstStyle/>
        <a:p>
          <a:pPr rtl="0">
            <a:defRPr lang="pt-BR"/>
          </a:pPr>
          <a:endParaRPr lang="pt-BR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pt-BR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Lit>
              <c:ptCount val="3"/>
              <c:pt idx="0">
                <c:v>Inicial</c:v>
              </c:pt>
              <c:pt idx="1">
                <c:v>Intermediário</c:v>
              </c:pt>
              <c:pt idx="2">
                <c:v>Aprimorado</c:v>
              </c:pt>
            </c:strLit>
          </c:cat>
          <c:val>
            <c:numRef>
              <c:f>(analise_dE_com_P!$D$7,analise_dE_com_P!$D$10,analise_dE_com_P!$D$13)</c:f>
              <c:numCache>
                <c:formatCode>0.0%</c:formatCode>
                <c:ptCount val="3"/>
                <c:pt idx="0">
                  <c:v>0.52393617021276495</c:v>
                </c:pt>
                <c:pt idx="1">
                  <c:v>0.35904255319148898</c:v>
                </c:pt>
                <c:pt idx="2">
                  <c:v>0.117021276595745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4.4355281676747002E-2"/>
          <c:y val="0.85304092038677504"/>
          <c:w val="0.89969523374795601"/>
          <c:h val="0.11034579850587101"/>
        </c:manualLayout>
      </c:layout>
      <c:overlay val="0"/>
      <c:txPr>
        <a:bodyPr/>
        <a:lstStyle/>
        <a:p>
          <a:pPr rtl="0">
            <a:defRPr lang="pt-BR"/>
          </a:pPr>
          <a:endParaRPr lang="pt-BR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pt-BR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Lit>
              <c:ptCount val="3"/>
              <c:pt idx="0">
                <c:v>Inicial</c:v>
              </c:pt>
              <c:pt idx="1">
                <c:v>Intermediário</c:v>
              </c:pt>
              <c:pt idx="2">
                <c:v>Aprimorado</c:v>
              </c:pt>
            </c:strLit>
          </c:cat>
          <c:val>
            <c:numRef>
              <c:f>(analise_dB_com_P!$D$7,analise_dB_com_P!$D$10,analise_dB_com_P!$D$13)</c:f>
              <c:numCache>
                <c:formatCode>0.0%</c:formatCode>
                <c:ptCount val="3"/>
                <c:pt idx="0">
                  <c:v>0.51063829787234005</c:v>
                </c:pt>
                <c:pt idx="1">
                  <c:v>0.32180851063829802</c:v>
                </c:pt>
                <c:pt idx="2">
                  <c:v>0.16755319148936201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4.4355281676747002E-2"/>
          <c:y val="0.85304092038677504"/>
          <c:w val="0.89969523374795601"/>
          <c:h val="0.11034579850587101"/>
        </c:manualLayout>
      </c:layout>
      <c:overlay val="0"/>
      <c:txPr>
        <a:bodyPr/>
        <a:lstStyle/>
        <a:p>
          <a:pPr rtl="0">
            <a:defRPr lang="pt-BR"/>
          </a:pPr>
          <a:endParaRPr lang="pt-BR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pt-BR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Lit>
              <c:ptCount val="3"/>
              <c:pt idx="0">
                <c:v>Inicial</c:v>
              </c:pt>
              <c:pt idx="1">
                <c:v>Intermediário</c:v>
              </c:pt>
              <c:pt idx="2">
                <c:v>Aprimorado</c:v>
              </c:pt>
            </c:strLit>
          </c:cat>
          <c:val>
            <c:numRef>
              <c:f>(analise_dC_com_P!$D$7,analise_dC_com_P!$D$10,analise_dC_com_P!$D$13)</c:f>
              <c:numCache>
                <c:formatCode>0.0%</c:formatCode>
                <c:ptCount val="3"/>
                <c:pt idx="0">
                  <c:v>0.77393617021276495</c:v>
                </c:pt>
                <c:pt idx="1">
                  <c:v>0.18882978723404301</c:v>
                </c:pt>
                <c:pt idx="2">
                  <c:v>3.7234042553191501E-2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4.4355281676747002E-2"/>
          <c:y val="0.85304092038677504"/>
          <c:w val="0.89969523374795601"/>
          <c:h val="0.11034579850587101"/>
        </c:manualLayout>
      </c:layout>
      <c:overlay val="0"/>
      <c:txPr>
        <a:bodyPr/>
        <a:lstStyle/>
        <a:p>
          <a:pPr rtl="0">
            <a:defRPr lang="pt-BR"/>
          </a:pPr>
          <a:endParaRPr lang="pt-BR"/>
        </a:p>
      </c:txPr>
    </c:legend>
    <c:plotVisOnly val="1"/>
    <c:dispBlanksAs val="zero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8266D8-4497-4FEA-8B3A-FAB23464EF2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7ADF3DE-61DA-4B0A-B119-C3F52EE3E920}">
      <dgm:prSet phldrT="[Texto]" custT="1"/>
      <dgm:spPr/>
      <dgm:t>
        <a:bodyPr/>
        <a:lstStyle/>
        <a:p>
          <a:r>
            <a:rPr lang="pt-BR" sz="3600" b="1" dirty="0" smtClean="0"/>
            <a:t>Governança</a:t>
          </a:r>
          <a:endParaRPr lang="pt-BR" sz="2800" b="1" dirty="0"/>
        </a:p>
      </dgm:t>
    </dgm:pt>
    <dgm:pt modelId="{80BF241D-56E7-45BF-AB96-906EA25D6395}" type="parTrans" cxnId="{4858C760-96DC-4AF4-89EE-1766A80751FA}">
      <dgm:prSet/>
      <dgm:spPr/>
      <dgm:t>
        <a:bodyPr/>
        <a:lstStyle/>
        <a:p>
          <a:endParaRPr lang="pt-BR" sz="1600"/>
        </a:p>
      </dgm:t>
    </dgm:pt>
    <dgm:pt modelId="{BBA89DAA-1D69-4A03-8D7D-82A173DED27B}" type="sibTrans" cxnId="{4858C760-96DC-4AF4-89EE-1766A80751FA}">
      <dgm:prSet/>
      <dgm:spPr/>
      <dgm:t>
        <a:bodyPr/>
        <a:lstStyle/>
        <a:p>
          <a:endParaRPr lang="pt-BR" sz="1600"/>
        </a:p>
      </dgm:t>
    </dgm:pt>
    <dgm:pt modelId="{CB957113-B078-4692-8C4A-FA6BBFCFF747}">
      <dgm:prSet phldrT="[Texto]" custT="1"/>
      <dgm:spPr/>
      <dgm:t>
        <a:bodyPr/>
        <a:lstStyle/>
        <a:p>
          <a:r>
            <a:rPr lang="pt-BR" sz="2800" dirty="0" smtClean="0"/>
            <a:t>O que fazer</a:t>
          </a:r>
          <a:endParaRPr lang="pt-BR" sz="2800" dirty="0"/>
        </a:p>
      </dgm:t>
    </dgm:pt>
    <dgm:pt modelId="{F257A979-53B2-402A-9B25-4B194E4D6FDE}" type="parTrans" cxnId="{80B2C0B3-A4B7-4284-9C87-27534EBE5661}">
      <dgm:prSet/>
      <dgm:spPr/>
      <dgm:t>
        <a:bodyPr/>
        <a:lstStyle/>
        <a:p>
          <a:endParaRPr lang="pt-BR" sz="1600"/>
        </a:p>
      </dgm:t>
    </dgm:pt>
    <dgm:pt modelId="{04A3BFD4-082A-4AB0-86FB-1CE4C2384F66}" type="sibTrans" cxnId="{80B2C0B3-A4B7-4284-9C87-27534EBE5661}">
      <dgm:prSet/>
      <dgm:spPr/>
      <dgm:t>
        <a:bodyPr/>
        <a:lstStyle/>
        <a:p>
          <a:endParaRPr lang="pt-BR" sz="1600"/>
        </a:p>
      </dgm:t>
    </dgm:pt>
    <dgm:pt modelId="{8B519C68-269B-41CF-9B45-3DE48F7508F6}">
      <dgm:prSet phldrT="[Texto]" custT="1"/>
      <dgm:spPr/>
      <dgm:t>
        <a:bodyPr/>
        <a:lstStyle/>
        <a:p>
          <a:r>
            <a:rPr lang="pt-BR" sz="3600" b="1" dirty="0" smtClean="0"/>
            <a:t>Gestão</a:t>
          </a:r>
          <a:endParaRPr lang="pt-BR" sz="2800" b="1" dirty="0"/>
        </a:p>
      </dgm:t>
    </dgm:pt>
    <dgm:pt modelId="{047ADB64-565A-438B-8048-EE43AE9C10F3}" type="parTrans" cxnId="{0FCEE5F4-0D8C-46AD-9EDF-48954901A93F}">
      <dgm:prSet/>
      <dgm:spPr/>
      <dgm:t>
        <a:bodyPr/>
        <a:lstStyle/>
        <a:p>
          <a:endParaRPr lang="pt-BR" sz="1600"/>
        </a:p>
      </dgm:t>
    </dgm:pt>
    <dgm:pt modelId="{E5004F3C-EE3F-463B-A37B-7D19AFFE2742}" type="sibTrans" cxnId="{0FCEE5F4-0D8C-46AD-9EDF-48954901A93F}">
      <dgm:prSet/>
      <dgm:spPr/>
      <dgm:t>
        <a:bodyPr/>
        <a:lstStyle/>
        <a:p>
          <a:endParaRPr lang="pt-BR" sz="1600"/>
        </a:p>
      </dgm:t>
    </dgm:pt>
    <dgm:pt modelId="{88A55F66-4A1B-413C-8E22-0CFBC2E8D3BC}">
      <dgm:prSet phldrT="[Texto]" custT="1"/>
      <dgm:spPr/>
      <dgm:t>
        <a:bodyPr/>
        <a:lstStyle/>
        <a:p>
          <a:r>
            <a:rPr lang="pt-BR" sz="2800" dirty="0" smtClean="0"/>
            <a:t>Como fazer</a:t>
          </a:r>
          <a:endParaRPr lang="pt-BR" sz="2800" dirty="0"/>
        </a:p>
      </dgm:t>
    </dgm:pt>
    <dgm:pt modelId="{10113D31-A56F-4BD9-8DC7-2F3C0F61A5F4}" type="parTrans" cxnId="{E66DA54E-F879-4AFA-A829-547BC813A06D}">
      <dgm:prSet/>
      <dgm:spPr/>
      <dgm:t>
        <a:bodyPr/>
        <a:lstStyle/>
        <a:p>
          <a:endParaRPr lang="pt-BR" sz="1600"/>
        </a:p>
      </dgm:t>
    </dgm:pt>
    <dgm:pt modelId="{6E379791-AD73-4D8D-99F6-F45E3ECBE246}" type="sibTrans" cxnId="{E66DA54E-F879-4AFA-A829-547BC813A06D}">
      <dgm:prSet/>
      <dgm:spPr/>
      <dgm:t>
        <a:bodyPr/>
        <a:lstStyle/>
        <a:p>
          <a:endParaRPr lang="pt-BR" sz="1600"/>
        </a:p>
      </dgm:t>
    </dgm:pt>
    <dgm:pt modelId="{63D42788-79F4-4ED3-B036-DBA2099049B8}">
      <dgm:prSet phldrT="[Texto]" custT="1"/>
      <dgm:spPr/>
      <dgm:t>
        <a:bodyPr/>
        <a:lstStyle/>
        <a:p>
          <a:r>
            <a:rPr lang="pt-BR" sz="2800" dirty="0" smtClean="0"/>
            <a:t>PDCA</a:t>
          </a:r>
          <a:endParaRPr lang="pt-BR" sz="2800" dirty="0"/>
        </a:p>
      </dgm:t>
    </dgm:pt>
    <dgm:pt modelId="{2C7048CB-9C66-4007-9092-A3E8431B6499}" type="parTrans" cxnId="{0656EC70-A9B1-4974-9E28-0996D020009B}">
      <dgm:prSet/>
      <dgm:spPr/>
      <dgm:t>
        <a:bodyPr/>
        <a:lstStyle/>
        <a:p>
          <a:endParaRPr lang="pt-BR" sz="1600"/>
        </a:p>
      </dgm:t>
    </dgm:pt>
    <dgm:pt modelId="{9A6DEE9D-C4B7-4B1E-AFB8-9BEF5220711B}" type="sibTrans" cxnId="{0656EC70-A9B1-4974-9E28-0996D020009B}">
      <dgm:prSet/>
      <dgm:spPr/>
      <dgm:t>
        <a:bodyPr/>
        <a:lstStyle/>
        <a:p>
          <a:endParaRPr lang="pt-BR" sz="1600"/>
        </a:p>
      </dgm:t>
    </dgm:pt>
    <dgm:pt modelId="{B9C5F997-C00C-4B20-9D98-2376BA1BBF19}">
      <dgm:prSet phldrT="[Texto]" custT="1"/>
      <dgm:spPr/>
      <dgm:t>
        <a:bodyPr/>
        <a:lstStyle/>
        <a:p>
          <a:endParaRPr lang="pt-BR" sz="2800" dirty="0"/>
        </a:p>
      </dgm:t>
    </dgm:pt>
    <dgm:pt modelId="{7A850EA1-4B12-410D-81EC-EA092BE765A7}" type="parTrans" cxnId="{06327A46-02ED-4ED0-BFDA-9E5DB5D96B89}">
      <dgm:prSet/>
      <dgm:spPr/>
      <dgm:t>
        <a:bodyPr/>
        <a:lstStyle/>
        <a:p>
          <a:endParaRPr lang="pt-BR" sz="1600"/>
        </a:p>
      </dgm:t>
    </dgm:pt>
    <dgm:pt modelId="{59BCD53A-82AC-4F1B-AECC-F9EAFDB5A3FF}" type="sibTrans" cxnId="{06327A46-02ED-4ED0-BFDA-9E5DB5D96B89}">
      <dgm:prSet/>
      <dgm:spPr/>
      <dgm:t>
        <a:bodyPr/>
        <a:lstStyle/>
        <a:p>
          <a:endParaRPr lang="pt-BR" sz="1600"/>
        </a:p>
      </dgm:t>
    </dgm:pt>
    <dgm:pt modelId="{C1DE2670-9649-4E4B-8E06-9B397236ED37}">
      <dgm:prSet phldrT="[Texto]" custT="1"/>
      <dgm:spPr/>
      <dgm:t>
        <a:bodyPr/>
        <a:lstStyle/>
        <a:p>
          <a:r>
            <a:rPr lang="pt-BR" sz="2800" dirty="0" smtClean="0"/>
            <a:t>Avalia, dirige, monitora</a:t>
          </a:r>
          <a:endParaRPr lang="pt-BR" sz="2800" dirty="0"/>
        </a:p>
      </dgm:t>
    </dgm:pt>
    <dgm:pt modelId="{C313EB88-9F46-49DE-B8E0-EBD40099BC1F}" type="parTrans" cxnId="{0DDAE1A7-D5D7-4C2E-96CD-4DAB10CE158F}">
      <dgm:prSet/>
      <dgm:spPr/>
      <dgm:t>
        <a:bodyPr/>
        <a:lstStyle/>
        <a:p>
          <a:endParaRPr lang="pt-BR" sz="1600"/>
        </a:p>
      </dgm:t>
    </dgm:pt>
    <dgm:pt modelId="{72C4CBB5-9A7D-4B16-ACAF-0716D648C000}" type="sibTrans" cxnId="{0DDAE1A7-D5D7-4C2E-96CD-4DAB10CE158F}">
      <dgm:prSet/>
      <dgm:spPr/>
      <dgm:t>
        <a:bodyPr/>
        <a:lstStyle/>
        <a:p>
          <a:endParaRPr lang="pt-BR" sz="1600"/>
        </a:p>
      </dgm:t>
    </dgm:pt>
    <dgm:pt modelId="{6DA1B08D-1E00-40C3-8AC6-C606B56957B1}">
      <dgm:prSet phldrT="[Texto]" custT="1"/>
      <dgm:spPr/>
      <dgm:t>
        <a:bodyPr/>
        <a:lstStyle/>
        <a:p>
          <a:r>
            <a:rPr lang="pt-BR" sz="2800" dirty="0" smtClean="0"/>
            <a:t>Alta administração</a:t>
          </a:r>
          <a:endParaRPr lang="pt-BR" sz="2800" dirty="0"/>
        </a:p>
      </dgm:t>
    </dgm:pt>
    <dgm:pt modelId="{DC057B66-5CDD-402C-9C9A-DB4579D0CE6B}" type="parTrans" cxnId="{8EBB5A55-711D-4B3F-8E97-BCF35EFA954E}">
      <dgm:prSet/>
      <dgm:spPr/>
      <dgm:t>
        <a:bodyPr/>
        <a:lstStyle/>
        <a:p>
          <a:endParaRPr lang="pt-BR" sz="1600"/>
        </a:p>
      </dgm:t>
    </dgm:pt>
    <dgm:pt modelId="{C64E3DFF-B824-43F8-B9C4-77D36FAE8C2E}" type="sibTrans" cxnId="{8EBB5A55-711D-4B3F-8E97-BCF35EFA954E}">
      <dgm:prSet/>
      <dgm:spPr/>
      <dgm:t>
        <a:bodyPr/>
        <a:lstStyle/>
        <a:p>
          <a:endParaRPr lang="pt-BR" sz="1600"/>
        </a:p>
      </dgm:t>
    </dgm:pt>
    <dgm:pt modelId="{C1527E58-02C1-4C63-96A7-68115CDA4275}">
      <dgm:prSet phldrT="[Texto]" custT="1"/>
      <dgm:spPr/>
      <dgm:t>
        <a:bodyPr/>
        <a:lstStyle/>
        <a:p>
          <a:r>
            <a:rPr lang="pt-BR" sz="2800" dirty="0" smtClean="0"/>
            <a:t>Gestores</a:t>
          </a:r>
          <a:endParaRPr lang="pt-BR" sz="2800" dirty="0"/>
        </a:p>
      </dgm:t>
    </dgm:pt>
    <dgm:pt modelId="{E6278E91-39CF-452A-9ED9-E04221B0A652}" type="parTrans" cxnId="{23910BBF-7E5A-4D63-8250-89C94DC50D1C}">
      <dgm:prSet/>
      <dgm:spPr/>
      <dgm:t>
        <a:bodyPr/>
        <a:lstStyle/>
        <a:p>
          <a:endParaRPr lang="pt-BR" sz="1600"/>
        </a:p>
      </dgm:t>
    </dgm:pt>
    <dgm:pt modelId="{D3BB1D86-ADBE-4244-AC6F-4691649B1EBF}" type="sibTrans" cxnId="{23910BBF-7E5A-4D63-8250-89C94DC50D1C}">
      <dgm:prSet/>
      <dgm:spPr/>
      <dgm:t>
        <a:bodyPr/>
        <a:lstStyle/>
        <a:p>
          <a:endParaRPr lang="pt-BR" sz="1600"/>
        </a:p>
      </dgm:t>
    </dgm:pt>
    <dgm:pt modelId="{3C9B8019-190E-457A-B575-6652022616D8}">
      <dgm:prSet phldrT="[Texto]" custT="1"/>
      <dgm:spPr/>
      <dgm:t>
        <a:bodyPr/>
        <a:lstStyle/>
        <a:p>
          <a:r>
            <a:rPr lang="pt-BR" sz="2800" dirty="0" smtClean="0"/>
            <a:t>Direção</a:t>
          </a:r>
          <a:endParaRPr lang="pt-BR" sz="2800" dirty="0"/>
        </a:p>
      </dgm:t>
    </dgm:pt>
    <dgm:pt modelId="{0C233297-4409-41CD-93DD-47A321A4CF39}" type="parTrans" cxnId="{A1CB49BD-C94B-4570-BE93-20B42DDDE653}">
      <dgm:prSet/>
      <dgm:spPr/>
    </dgm:pt>
    <dgm:pt modelId="{818E00CB-7502-417F-9DA3-B105716925E3}" type="sibTrans" cxnId="{A1CB49BD-C94B-4570-BE93-20B42DDDE653}">
      <dgm:prSet/>
      <dgm:spPr/>
    </dgm:pt>
    <dgm:pt modelId="{C13DFFFB-D8AD-4760-86B6-CB2DB9F890D8}">
      <dgm:prSet phldrT="[Texto]" custT="1"/>
      <dgm:spPr/>
      <dgm:t>
        <a:bodyPr/>
        <a:lstStyle/>
        <a:p>
          <a:r>
            <a:rPr lang="pt-BR" sz="2800" dirty="0" smtClean="0"/>
            <a:t>Processo de trabalho</a:t>
          </a:r>
          <a:endParaRPr lang="pt-BR" sz="2800" dirty="0"/>
        </a:p>
      </dgm:t>
    </dgm:pt>
    <dgm:pt modelId="{C14380F4-1FC6-4A49-A997-D9B89A303B37}" type="parTrans" cxnId="{322612DC-CD27-4219-BCE6-3223EEBF09A2}">
      <dgm:prSet/>
      <dgm:spPr/>
    </dgm:pt>
    <dgm:pt modelId="{144C3070-FA1F-44B6-A2B6-B71BF54B60E5}" type="sibTrans" cxnId="{322612DC-CD27-4219-BCE6-3223EEBF09A2}">
      <dgm:prSet/>
      <dgm:spPr/>
    </dgm:pt>
    <dgm:pt modelId="{A17643BE-F231-488C-BD92-7BABDD1A37FE}" type="pres">
      <dgm:prSet presAssocID="{598266D8-4497-4FEA-8B3A-FAB23464EF2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4054333-FE2A-4411-8FBF-C8EB48CC0050}" type="pres">
      <dgm:prSet presAssocID="{E7ADF3DE-61DA-4B0A-B119-C3F52EE3E920}" presName="composite" presStyleCnt="0"/>
      <dgm:spPr/>
    </dgm:pt>
    <dgm:pt modelId="{733BF9FD-1439-4C2A-9FF8-2711F36DBB83}" type="pres">
      <dgm:prSet presAssocID="{E7ADF3DE-61DA-4B0A-B119-C3F52EE3E92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E2F3B7-48A1-4DE4-937C-B303F8C43459}" type="pres">
      <dgm:prSet presAssocID="{E7ADF3DE-61DA-4B0A-B119-C3F52EE3E920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5AF0ED9-912E-487D-90E3-4503710D6627}" type="pres">
      <dgm:prSet presAssocID="{BBA89DAA-1D69-4A03-8D7D-82A173DED27B}" presName="space" presStyleCnt="0"/>
      <dgm:spPr/>
    </dgm:pt>
    <dgm:pt modelId="{0A90FA04-EA3D-4D26-9C15-18187A07AAF4}" type="pres">
      <dgm:prSet presAssocID="{8B519C68-269B-41CF-9B45-3DE48F7508F6}" presName="composite" presStyleCnt="0"/>
      <dgm:spPr/>
    </dgm:pt>
    <dgm:pt modelId="{3373B8C8-80E3-4E86-835C-D3571AA04379}" type="pres">
      <dgm:prSet presAssocID="{8B519C68-269B-41CF-9B45-3DE48F7508F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A50480-F2AD-45FF-AE4E-A733142C6790}" type="pres">
      <dgm:prSet presAssocID="{8B519C68-269B-41CF-9B45-3DE48F7508F6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CB2A02F-DABF-4918-9ABA-0F51FA0E0D3D}" type="presOf" srcId="{88A55F66-4A1B-413C-8E22-0CFBC2E8D3BC}" destId="{D6A50480-F2AD-45FF-AE4E-A733142C6790}" srcOrd="0" destOrd="0" presId="urn:microsoft.com/office/officeart/2005/8/layout/hList1"/>
    <dgm:cxn modelId="{3989D376-1780-4AC5-86A0-78BC360DFE97}" type="presOf" srcId="{8B519C68-269B-41CF-9B45-3DE48F7508F6}" destId="{3373B8C8-80E3-4E86-835C-D3571AA04379}" srcOrd="0" destOrd="0" presId="urn:microsoft.com/office/officeart/2005/8/layout/hList1"/>
    <dgm:cxn modelId="{8DFEBEED-6AC3-4632-90D3-BECBCB0CBD61}" type="presOf" srcId="{B9C5F997-C00C-4B20-9D98-2376BA1BBF19}" destId="{D2E2F3B7-48A1-4DE4-937C-B303F8C43459}" srcOrd="0" destOrd="4" presId="urn:microsoft.com/office/officeart/2005/8/layout/hList1"/>
    <dgm:cxn modelId="{98F56B9B-ABCC-48EE-8CE6-5450C5A78B2B}" type="presOf" srcId="{CB957113-B078-4692-8C4A-FA6BBFCFF747}" destId="{D2E2F3B7-48A1-4DE4-937C-B303F8C43459}" srcOrd="0" destOrd="0" presId="urn:microsoft.com/office/officeart/2005/8/layout/hList1"/>
    <dgm:cxn modelId="{0DDAE1A7-D5D7-4C2E-96CD-4DAB10CE158F}" srcId="{E7ADF3DE-61DA-4B0A-B119-C3F52EE3E920}" destId="{C1DE2670-9649-4E4B-8E06-9B397236ED37}" srcOrd="2" destOrd="0" parTransId="{C313EB88-9F46-49DE-B8E0-EBD40099BC1F}" sibTransId="{72C4CBB5-9A7D-4B16-ACAF-0716D648C000}"/>
    <dgm:cxn modelId="{55E14BA0-108A-47A0-AE93-2E664A50F59C}" type="presOf" srcId="{C13DFFFB-D8AD-4760-86B6-CB2DB9F890D8}" destId="{D6A50480-F2AD-45FF-AE4E-A733142C6790}" srcOrd="0" destOrd="1" presId="urn:microsoft.com/office/officeart/2005/8/layout/hList1"/>
    <dgm:cxn modelId="{0FCEE5F4-0D8C-46AD-9EDF-48954901A93F}" srcId="{598266D8-4497-4FEA-8B3A-FAB23464EF26}" destId="{8B519C68-269B-41CF-9B45-3DE48F7508F6}" srcOrd="1" destOrd="0" parTransId="{047ADB64-565A-438B-8048-EE43AE9C10F3}" sibTransId="{E5004F3C-EE3F-463B-A37B-7D19AFFE2742}"/>
    <dgm:cxn modelId="{3C2054C4-F116-4957-8966-5AB14D817F93}" type="presOf" srcId="{598266D8-4497-4FEA-8B3A-FAB23464EF26}" destId="{A17643BE-F231-488C-BD92-7BABDD1A37FE}" srcOrd="0" destOrd="0" presId="urn:microsoft.com/office/officeart/2005/8/layout/hList1"/>
    <dgm:cxn modelId="{FEF470B6-AF65-48A4-90D7-31EDBC8527B0}" type="presOf" srcId="{6DA1B08D-1E00-40C3-8AC6-C606B56957B1}" destId="{D2E2F3B7-48A1-4DE4-937C-B303F8C43459}" srcOrd="0" destOrd="3" presId="urn:microsoft.com/office/officeart/2005/8/layout/hList1"/>
    <dgm:cxn modelId="{EAEA9304-DF06-4285-BE50-51164B34901A}" type="presOf" srcId="{3C9B8019-190E-457A-B575-6652022616D8}" destId="{D2E2F3B7-48A1-4DE4-937C-B303F8C43459}" srcOrd="0" destOrd="1" presId="urn:microsoft.com/office/officeart/2005/8/layout/hList1"/>
    <dgm:cxn modelId="{E66DA54E-F879-4AFA-A829-547BC813A06D}" srcId="{8B519C68-269B-41CF-9B45-3DE48F7508F6}" destId="{88A55F66-4A1B-413C-8E22-0CFBC2E8D3BC}" srcOrd="0" destOrd="0" parTransId="{10113D31-A56F-4BD9-8DC7-2F3C0F61A5F4}" sibTransId="{6E379791-AD73-4D8D-99F6-F45E3ECBE246}"/>
    <dgm:cxn modelId="{06327A46-02ED-4ED0-BFDA-9E5DB5D96B89}" srcId="{E7ADF3DE-61DA-4B0A-B119-C3F52EE3E920}" destId="{B9C5F997-C00C-4B20-9D98-2376BA1BBF19}" srcOrd="4" destOrd="0" parTransId="{7A850EA1-4B12-410D-81EC-EA092BE765A7}" sibTransId="{59BCD53A-82AC-4F1B-AECC-F9EAFDB5A3FF}"/>
    <dgm:cxn modelId="{0656EC70-A9B1-4974-9E28-0996D020009B}" srcId="{8B519C68-269B-41CF-9B45-3DE48F7508F6}" destId="{63D42788-79F4-4ED3-B036-DBA2099049B8}" srcOrd="2" destOrd="0" parTransId="{2C7048CB-9C66-4007-9092-A3E8431B6499}" sibTransId="{9A6DEE9D-C4B7-4B1E-AFB8-9BEF5220711B}"/>
    <dgm:cxn modelId="{322612DC-CD27-4219-BCE6-3223EEBF09A2}" srcId="{8B519C68-269B-41CF-9B45-3DE48F7508F6}" destId="{C13DFFFB-D8AD-4760-86B6-CB2DB9F890D8}" srcOrd="1" destOrd="0" parTransId="{C14380F4-1FC6-4A49-A997-D9B89A303B37}" sibTransId="{144C3070-FA1F-44B6-A2B6-B71BF54B60E5}"/>
    <dgm:cxn modelId="{85761C75-35E8-4356-BD06-56750F240187}" type="presOf" srcId="{C1527E58-02C1-4C63-96A7-68115CDA4275}" destId="{D6A50480-F2AD-45FF-AE4E-A733142C6790}" srcOrd="0" destOrd="3" presId="urn:microsoft.com/office/officeart/2005/8/layout/hList1"/>
    <dgm:cxn modelId="{745260AF-BB70-497E-B120-DDD94105E549}" type="presOf" srcId="{E7ADF3DE-61DA-4B0A-B119-C3F52EE3E920}" destId="{733BF9FD-1439-4C2A-9FF8-2711F36DBB83}" srcOrd="0" destOrd="0" presId="urn:microsoft.com/office/officeart/2005/8/layout/hList1"/>
    <dgm:cxn modelId="{4858C760-96DC-4AF4-89EE-1766A80751FA}" srcId="{598266D8-4497-4FEA-8B3A-FAB23464EF26}" destId="{E7ADF3DE-61DA-4B0A-B119-C3F52EE3E920}" srcOrd="0" destOrd="0" parTransId="{80BF241D-56E7-45BF-AB96-906EA25D6395}" sibTransId="{BBA89DAA-1D69-4A03-8D7D-82A173DED27B}"/>
    <dgm:cxn modelId="{8EBB5A55-711D-4B3F-8E97-BCF35EFA954E}" srcId="{E7ADF3DE-61DA-4B0A-B119-C3F52EE3E920}" destId="{6DA1B08D-1E00-40C3-8AC6-C606B56957B1}" srcOrd="3" destOrd="0" parTransId="{DC057B66-5CDD-402C-9C9A-DB4579D0CE6B}" sibTransId="{C64E3DFF-B824-43F8-B9C4-77D36FAE8C2E}"/>
    <dgm:cxn modelId="{FD1A2E1B-FC6D-458B-9BA2-90E30B1F83D8}" type="presOf" srcId="{63D42788-79F4-4ED3-B036-DBA2099049B8}" destId="{D6A50480-F2AD-45FF-AE4E-A733142C6790}" srcOrd="0" destOrd="2" presId="urn:microsoft.com/office/officeart/2005/8/layout/hList1"/>
    <dgm:cxn modelId="{AA918330-D4BE-4EC7-A9C1-C3934D9A48CB}" type="presOf" srcId="{C1DE2670-9649-4E4B-8E06-9B397236ED37}" destId="{D2E2F3B7-48A1-4DE4-937C-B303F8C43459}" srcOrd="0" destOrd="2" presId="urn:microsoft.com/office/officeart/2005/8/layout/hList1"/>
    <dgm:cxn modelId="{23910BBF-7E5A-4D63-8250-89C94DC50D1C}" srcId="{8B519C68-269B-41CF-9B45-3DE48F7508F6}" destId="{C1527E58-02C1-4C63-96A7-68115CDA4275}" srcOrd="3" destOrd="0" parTransId="{E6278E91-39CF-452A-9ED9-E04221B0A652}" sibTransId="{D3BB1D86-ADBE-4244-AC6F-4691649B1EBF}"/>
    <dgm:cxn modelId="{A1CB49BD-C94B-4570-BE93-20B42DDDE653}" srcId="{E7ADF3DE-61DA-4B0A-B119-C3F52EE3E920}" destId="{3C9B8019-190E-457A-B575-6652022616D8}" srcOrd="1" destOrd="0" parTransId="{0C233297-4409-41CD-93DD-47A321A4CF39}" sibTransId="{818E00CB-7502-417F-9DA3-B105716925E3}"/>
    <dgm:cxn modelId="{80B2C0B3-A4B7-4284-9C87-27534EBE5661}" srcId="{E7ADF3DE-61DA-4B0A-B119-C3F52EE3E920}" destId="{CB957113-B078-4692-8C4A-FA6BBFCFF747}" srcOrd="0" destOrd="0" parTransId="{F257A979-53B2-402A-9B25-4B194E4D6FDE}" sibTransId="{04A3BFD4-082A-4AB0-86FB-1CE4C2384F66}"/>
    <dgm:cxn modelId="{5C362A25-D6DB-4CA5-886D-43C6EA42C783}" type="presParOf" srcId="{A17643BE-F231-488C-BD92-7BABDD1A37FE}" destId="{24054333-FE2A-4411-8FBF-C8EB48CC0050}" srcOrd="0" destOrd="0" presId="urn:microsoft.com/office/officeart/2005/8/layout/hList1"/>
    <dgm:cxn modelId="{F827CCD2-74CB-4FAA-8271-847BAD61AFA7}" type="presParOf" srcId="{24054333-FE2A-4411-8FBF-C8EB48CC0050}" destId="{733BF9FD-1439-4C2A-9FF8-2711F36DBB83}" srcOrd="0" destOrd="0" presId="urn:microsoft.com/office/officeart/2005/8/layout/hList1"/>
    <dgm:cxn modelId="{0B2A04B7-F544-468C-8C04-D55B87A43A42}" type="presParOf" srcId="{24054333-FE2A-4411-8FBF-C8EB48CC0050}" destId="{D2E2F3B7-48A1-4DE4-937C-B303F8C43459}" srcOrd="1" destOrd="0" presId="urn:microsoft.com/office/officeart/2005/8/layout/hList1"/>
    <dgm:cxn modelId="{DAF37C78-D82A-4185-82B0-8F8CCFFB42F6}" type="presParOf" srcId="{A17643BE-F231-488C-BD92-7BABDD1A37FE}" destId="{F5AF0ED9-912E-487D-90E3-4503710D6627}" srcOrd="1" destOrd="0" presId="urn:microsoft.com/office/officeart/2005/8/layout/hList1"/>
    <dgm:cxn modelId="{7E88D7D3-1FFA-4E03-BD6E-4F4E6F6E22A6}" type="presParOf" srcId="{A17643BE-F231-488C-BD92-7BABDD1A37FE}" destId="{0A90FA04-EA3D-4D26-9C15-18187A07AAF4}" srcOrd="2" destOrd="0" presId="urn:microsoft.com/office/officeart/2005/8/layout/hList1"/>
    <dgm:cxn modelId="{BD6FD83E-F135-4F74-B7CD-49A2477E5C2E}" type="presParOf" srcId="{0A90FA04-EA3D-4D26-9C15-18187A07AAF4}" destId="{3373B8C8-80E3-4E86-835C-D3571AA04379}" srcOrd="0" destOrd="0" presId="urn:microsoft.com/office/officeart/2005/8/layout/hList1"/>
    <dgm:cxn modelId="{0E5B301A-2C54-4D12-8E3D-7A07F9061637}" type="presParOf" srcId="{0A90FA04-EA3D-4D26-9C15-18187A07AAF4}" destId="{D6A50480-F2AD-45FF-AE4E-A733142C679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BF9FD-1439-4C2A-9FF8-2711F36DBB83}">
      <dsp:nvSpPr>
        <dsp:cNvPr id="0" name=""/>
        <dsp:cNvSpPr/>
      </dsp:nvSpPr>
      <dsp:spPr>
        <a:xfrm>
          <a:off x="42" y="2646"/>
          <a:ext cx="4020730" cy="146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/>
            <a:t>Governança</a:t>
          </a:r>
          <a:endParaRPr lang="pt-BR" sz="2800" b="1" kern="1200" dirty="0"/>
        </a:p>
      </dsp:txBody>
      <dsp:txXfrm>
        <a:off x="42" y="2646"/>
        <a:ext cx="4020730" cy="1468800"/>
      </dsp:txXfrm>
    </dsp:sp>
    <dsp:sp modelId="{D2E2F3B7-48A1-4DE4-937C-B303F8C43459}">
      <dsp:nvSpPr>
        <dsp:cNvPr id="0" name=""/>
        <dsp:cNvSpPr/>
      </dsp:nvSpPr>
      <dsp:spPr>
        <a:xfrm>
          <a:off x="42" y="1471446"/>
          <a:ext cx="4020730" cy="25899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O que fazer</a:t>
          </a:r>
          <a:endParaRPr lang="pt-BR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Direção</a:t>
          </a:r>
          <a:endParaRPr lang="pt-BR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Avalia, dirige, monitora</a:t>
          </a:r>
          <a:endParaRPr lang="pt-BR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Alta administração</a:t>
          </a:r>
          <a:endParaRPr lang="pt-BR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800" kern="1200" dirty="0"/>
        </a:p>
      </dsp:txBody>
      <dsp:txXfrm>
        <a:off x="42" y="1471446"/>
        <a:ext cx="4020730" cy="2589907"/>
      </dsp:txXfrm>
    </dsp:sp>
    <dsp:sp modelId="{3373B8C8-80E3-4E86-835C-D3571AA04379}">
      <dsp:nvSpPr>
        <dsp:cNvPr id="0" name=""/>
        <dsp:cNvSpPr/>
      </dsp:nvSpPr>
      <dsp:spPr>
        <a:xfrm>
          <a:off x="4583675" y="2646"/>
          <a:ext cx="4020730" cy="146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/>
            <a:t>Gestão</a:t>
          </a:r>
          <a:endParaRPr lang="pt-BR" sz="2800" b="1" kern="1200" dirty="0"/>
        </a:p>
      </dsp:txBody>
      <dsp:txXfrm>
        <a:off x="4583675" y="2646"/>
        <a:ext cx="4020730" cy="1468800"/>
      </dsp:txXfrm>
    </dsp:sp>
    <dsp:sp modelId="{D6A50480-F2AD-45FF-AE4E-A733142C6790}">
      <dsp:nvSpPr>
        <dsp:cNvPr id="0" name=""/>
        <dsp:cNvSpPr/>
      </dsp:nvSpPr>
      <dsp:spPr>
        <a:xfrm>
          <a:off x="4583675" y="1471446"/>
          <a:ext cx="4020730" cy="25899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Como fazer</a:t>
          </a:r>
          <a:endParaRPr lang="pt-BR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Processo de trabalho</a:t>
          </a:r>
          <a:endParaRPr lang="pt-BR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PDCA</a:t>
          </a:r>
          <a:endParaRPr lang="pt-BR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Gestores</a:t>
          </a:r>
          <a:endParaRPr lang="pt-BR" sz="2800" kern="1200" dirty="0"/>
        </a:p>
      </dsp:txBody>
      <dsp:txXfrm>
        <a:off x="4583675" y="1471446"/>
        <a:ext cx="4020730" cy="2589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3250" y="0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66128-44F5-409F-8D8B-97F89B2C90B4}" type="datetimeFigureOut">
              <a:rPr lang="pt-BR" smtClean="0"/>
              <a:pPr/>
              <a:t>07/06/2016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3250" y="9408981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A8EBE-5218-4266-86B3-8292B36AED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826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3250" y="0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8AB622-A793-4C92-A9F7-043E9F6370BF}" type="datetimeFigureOut">
              <a:rPr lang="pt-BR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8498" y="4705350"/>
            <a:ext cx="542798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3250" y="9408981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53ED3B-A932-4137-83B5-34263B63667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86892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pt-BR" altLang="pt-BR" smtClean="0"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253" indent="-284504">
              <a:defRPr>
                <a:solidFill>
                  <a:schemeClr val="tx1"/>
                </a:solidFill>
                <a:latin typeface="Arial" charset="0"/>
              </a:defRPr>
            </a:lvl2pPr>
            <a:lvl3pPr marL="1142783" indent="-227285">
              <a:defRPr>
                <a:solidFill>
                  <a:schemeClr val="tx1"/>
                </a:solidFill>
                <a:latin typeface="Arial" charset="0"/>
              </a:defRPr>
            </a:lvl3pPr>
            <a:lvl4pPr marL="1598941" indent="-227285">
              <a:defRPr>
                <a:solidFill>
                  <a:schemeClr val="tx1"/>
                </a:solidFill>
                <a:latin typeface="Arial" charset="0"/>
              </a:defRPr>
            </a:lvl4pPr>
            <a:lvl5pPr marL="2056690" indent="-227285">
              <a:defRPr>
                <a:solidFill>
                  <a:schemeClr val="tx1"/>
                </a:solidFill>
                <a:latin typeface="Arial" charset="0"/>
              </a:defRPr>
            </a:lvl5pPr>
            <a:lvl6pPr marL="2514439" indent="-227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2187" indent="-227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936" indent="-227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7685" indent="-227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91F3A66-B9CA-4F49-A3C0-954E5B1636FF}" type="slidenum">
              <a:rPr lang="en-US" altLang="pt-BR">
                <a:latin typeface="Calibri" pitchFamily="34" charset="0"/>
              </a:rPr>
              <a:pPr/>
              <a:t>1</a:t>
            </a:fld>
            <a:endParaRPr lang="en-US" altLang="pt-B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116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81BB8-409F-4D54-958E-A797C1A71632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EE445-45DA-4C81-8660-9F6A26B3DC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B8DE5-DEF8-4BBD-A73F-0D47EDDCA792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1A275-7392-49DF-A74B-747F7A05A52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5B3CE-D0F9-4F4D-A370-31670014EC6D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63EE3-BDFA-4428-807F-98BB52A1F1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0FD41-E81E-44B8-AFA8-6289C4A62EE8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D298C-6BDD-4709-BB40-3173038499F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4F6B4-626E-46E9-88EC-DBD722FACBED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0D6BB-0EEE-48AC-ABC1-6E3B9107BFB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7E249-84E5-408E-9A5F-9DFA3FC34CA1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1B8F6-C8CD-403A-93B1-1D518E330D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E6B00-9DE8-447B-AAEF-B5B8FA8FFF8F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635AF-3F49-451A-A0CF-848ABBE04F5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A1AD9-826E-4DFD-8DE5-3EEDC5440E90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41F38-24BF-4C83-984A-B8696BA2DFE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3B925-15DA-4EE9-A373-97CD59EE1153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6E55D-322D-45D2-96D0-48EACE368C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41DB2-5BA3-46C0-849F-A3ECD61D7ABB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4CE9C-7A16-4D2A-9965-8882F93EB1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72441-679B-4EFD-8212-72CD00BB560D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B015E-3D5A-4948-A8EA-7BE897286F0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D9CD39-8095-422C-B457-DAC036FAF37B}" type="datetime1">
              <a:rPr lang="pt-BR" smtClean="0"/>
              <a:pPr>
                <a:defRPr/>
              </a:pPr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8CA5AD-E7B0-42BE-944E-AD2B4C8940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ortal.tcu.gov.br/lumis/portal/file/fileDownload.jsp?fileId=8A8182A14DDA8CE1014DDFC35CA83C7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ontas.tcu.gov.br/portaltextual/MostraDocumento?lnk=(acordao+adj+2622/2015+adj+plenario)%5bidtd%5d%5bb001%5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2109788" cy="685800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pic>
        <p:nvPicPr>
          <p:cNvPr id="5" name="Picture 5" descr="D:\Usuarios\nardes\Configurações locais\Temporary Internet Files\Content.IE5\RR69P1DV\MP90040082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16632"/>
            <a:ext cx="2110154" cy="3962400"/>
          </a:xfrm>
          <a:prstGeom prst="roundRect">
            <a:avLst>
              <a:gd name="adj" fmla="val 192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1979712" y="4566202"/>
            <a:ext cx="7488832" cy="1752600"/>
          </a:xfrm>
        </p:spPr>
        <p:txBody>
          <a:bodyPr/>
          <a:lstStyle/>
          <a:p>
            <a:r>
              <a:rPr lang="pt-BR" dirty="0" smtClean="0"/>
              <a:t>Ministro Augusto Sherman Cavalcanti</a:t>
            </a:r>
          </a:p>
          <a:p>
            <a:r>
              <a:rPr lang="pt-BR" dirty="0" smtClean="0"/>
              <a:t>Junho/2016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1" name="Picture 7" descr="D:\Usuarios\bragacr\Configurações locais\Temporary Internet Files\Content.IE5\Z8K9U42R\MP900401036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747392"/>
            <a:ext cx="367621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"/>
          <p:cNvSpPr>
            <a:spLocks noGrp="1"/>
          </p:cNvSpPr>
          <p:nvPr>
            <p:ph type="ctrTitle"/>
          </p:nvPr>
        </p:nvSpPr>
        <p:spPr>
          <a:xfrm>
            <a:off x="2359911" y="413832"/>
            <a:ext cx="6228184" cy="1214096"/>
          </a:xfrm>
        </p:spPr>
        <p:txBody>
          <a:bodyPr/>
          <a:lstStyle/>
          <a:p>
            <a:r>
              <a:rPr lang="pt-B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Governança e Gestão das Aquisições</a:t>
            </a:r>
            <a:endParaRPr lang="pt-BR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579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mv="urn:schemas-microsoft-com:mac:vml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1666" y="68264"/>
            <a:ext cx="8229600" cy="1143000"/>
          </a:xfrm>
        </p:spPr>
        <p:txBody>
          <a:bodyPr/>
          <a:lstStyle/>
          <a:p>
            <a:pPr algn="l"/>
            <a:r>
              <a:rPr lang="pt-BR" dirty="0" smtClean="0"/>
              <a:t>Agenda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204314"/>
            <a:ext cx="8964488" cy="4525963"/>
          </a:xfrm>
        </p:spPr>
        <p:txBody>
          <a:bodyPr/>
          <a:lstStyle/>
          <a:p>
            <a:r>
              <a:rPr lang="pt-BR" sz="2800" dirty="0" smtClean="0"/>
              <a:t>O porquê da Governança</a:t>
            </a:r>
          </a:p>
          <a:p>
            <a:r>
              <a:rPr lang="pt-BR" sz="2800" dirty="0" smtClean="0"/>
              <a:t>O que é a Governança das Aquisições</a:t>
            </a:r>
          </a:p>
          <a:p>
            <a:r>
              <a:rPr lang="pt-BR" sz="2800" dirty="0" smtClean="0"/>
              <a:t>Critérios de avaliação e orientações</a:t>
            </a:r>
          </a:p>
          <a:p>
            <a:r>
              <a:rPr lang="pt-BR" sz="2800" dirty="0" smtClean="0"/>
              <a:t>O papel da Auditoria Interna</a:t>
            </a:r>
          </a:p>
          <a:p>
            <a:r>
              <a:rPr lang="pt-BR" sz="2800" dirty="0" smtClean="0"/>
              <a:t>O </a:t>
            </a:r>
            <a:r>
              <a:rPr lang="pt-BR" sz="2800" dirty="0" err="1" smtClean="0"/>
              <a:t>iGovAquisições</a:t>
            </a:r>
            <a:endParaRPr lang="pt-BR" sz="2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68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1666" y="68264"/>
            <a:ext cx="8229600" cy="1143000"/>
          </a:xfrm>
        </p:spPr>
        <p:txBody>
          <a:bodyPr/>
          <a:lstStyle/>
          <a:p>
            <a:pPr algn="l"/>
            <a:r>
              <a:rPr lang="pt-BR" dirty="0" smtClean="0"/>
              <a:t>Além da conformidade...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5239" y="1520825"/>
            <a:ext cx="8964488" cy="4525963"/>
          </a:xfrm>
        </p:spPr>
        <p:txBody>
          <a:bodyPr/>
          <a:lstStyle/>
          <a:p>
            <a:r>
              <a:rPr lang="pt-BR" sz="2800" dirty="0" smtClean="0"/>
              <a:t>O governo compra mal porque compra pelo menor preço?</a:t>
            </a:r>
          </a:p>
          <a:p>
            <a:r>
              <a:rPr lang="pt-BR" sz="2800" dirty="0" smtClean="0"/>
              <a:t>O governo investe bem os recursos públicos?</a:t>
            </a:r>
          </a:p>
          <a:p>
            <a:r>
              <a:rPr lang="pt-BR" sz="2800" dirty="0" smtClean="0"/>
              <a:t>As compras públicas estão alinhadas aos interesses da sociedade?</a:t>
            </a:r>
          </a:p>
          <a:p>
            <a:r>
              <a:rPr lang="pt-BR" sz="2800" dirty="0" smtClean="0"/>
              <a:t>Os princípios da transparência e da prestação de contas são atendidos?</a:t>
            </a:r>
          </a:p>
          <a:p>
            <a:r>
              <a:rPr lang="pt-BR" sz="2800" dirty="0" smtClean="0"/>
              <a:t>As contratações públicas atendem aos resultados pretendidos, com a melhor relação custo/benefício?</a:t>
            </a:r>
          </a:p>
          <a:p>
            <a:endParaRPr lang="pt-BR" sz="28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05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1666" y="68264"/>
            <a:ext cx="8229600" cy="1143000"/>
          </a:xfrm>
        </p:spPr>
        <p:txBody>
          <a:bodyPr/>
          <a:lstStyle/>
          <a:p>
            <a:pPr algn="l"/>
            <a:r>
              <a:rPr lang="pt-BR" dirty="0" smtClean="0"/>
              <a:t>Governança Pública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204314"/>
            <a:ext cx="8964488" cy="4525963"/>
          </a:xfrm>
        </p:spPr>
        <p:txBody>
          <a:bodyPr/>
          <a:lstStyle/>
          <a:p>
            <a:r>
              <a:rPr lang="pt-BR" sz="2800" b="1" i="1" dirty="0"/>
              <a:t>Governança </a:t>
            </a:r>
            <a:r>
              <a:rPr lang="pt-BR" sz="2800" i="1" dirty="0"/>
              <a:t>no setor público compreende essencialmente os </a:t>
            </a:r>
            <a:r>
              <a:rPr lang="pt-BR" sz="2800" i="1" dirty="0">
                <a:solidFill>
                  <a:srgbClr val="FF6600"/>
                </a:solidFill>
              </a:rPr>
              <a:t>mecanismos</a:t>
            </a:r>
            <a:r>
              <a:rPr lang="pt-BR" sz="2800" i="1" dirty="0"/>
              <a:t> de </a:t>
            </a:r>
            <a:r>
              <a:rPr lang="pt-BR" sz="2800" i="1" dirty="0">
                <a:solidFill>
                  <a:srgbClr val="FF6600"/>
                </a:solidFill>
              </a:rPr>
              <a:t>liderança</a:t>
            </a:r>
            <a:r>
              <a:rPr lang="pt-BR" sz="2800" i="1" dirty="0"/>
              <a:t>, </a:t>
            </a:r>
            <a:r>
              <a:rPr lang="pt-BR" sz="2800" i="1" dirty="0">
                <a:solidFill>
                  <a:srgbClr val="FF6600"/>
                </a:solidFill>
              </a:rPr>
              <a:t>estratégia </a:t>
            </a:r>
            <a:r>
              <a:rPr lang="pt-BR" sz="2800" i="1" dirty="0"/>
              <a:t>e </a:t>
            </a:r>
            <a:r>
              <a:rPr lang="pt-BR" sz="2800" i="1" dirty="0">
                <a:solidFill>
                  <a:srgbClr val="FF6600"/>
                </a:solidFill>
              </a:rPr>
              <a:t>controle</a:t>
            </a:r>
            <a:r>
              <a:rPr lang="pt-BR" sz="2800" i="1" dirty="0"/>
              <a:t> postos em prática para avaliar, direcionar e monitorar a atuação da </a:t>
            </a:r>
            <a:r>
              <a:rPr lang="pt-BR" sz="2800" b="1" i="1" dirty="0"/>
              <a:t>gestão</a:t>
            </a:r>
            <a:r>
              <a:rPr lang="pt-BR" sz="2800" i="1" dirty="0"/>
              <a:t>, com vistas à </a:t>
            </a:r>
            <a:r>
              <a:rPr lang="pt-BR" sz="2800" i="1" dirty="0">
                <a:solidFill>
                  <a:srgbClr val="FF6600"/>
                </a:solidFill>
              </a:rPr>
              <a:t>condução de políticas</a:t>
            </a:r>
            <a:r>
              <a:rPr lang="pt-BR" sz="2800" i="1" dirty="0"/>
              <a:t> públicas e à </a:t>
            </a:r>
            <a:r>
              <a:rPr lang="pt-BR" sz="2800" i="1" dirty="0">
                <a:solidFill>
                  <a:srgbClr val="FF6600"/>
                </a:solidFill>
              </a:rPr>
              <a:t>prestação de serviços</a:t>
            </a:r>
            <a:r>
              <a:rPr lang="pt-BR" sz="2800" i="1" dirty="0"/>
              <a:t> de interesse da </a:t>
            </a:r>
            <a:r>
              <a:rPr lang="pt-BR" sz="2800" i="1" dirty="0" smtClean="0"/>
              <a:t>sociedade. </a:t>
            </a:r>
            <a:r>
              <a:rPr lang="pt-BR" sz="2800" dirty="0" smtClean="0"/>
              <a:t>(</a:t>
            </a:r>
            <a:r>
              <a:rPr lang="pt-BR" sz="2800" dirty="0" smtClean="0">
                <a:hlinkClick r:id="rId2"/>
              </a:rPr>
              <a:t>Referencial Básico de </a:t>
            </a:r>
            <a:r>
              <a:rPr lang="pt-BR" sz="2800" dirty="0" smtClean="0">
                <a:hlinkClick r:id="rId2"/>
              </a:rPr>
              <a:t>Governança</a:t>
            </a:r>
            <a:r>
              <a:rPr lang="pt-BR" sz="2800" dirty="0" smtClean="0"/>
              <a:t>) </a:t>
            </a:r>
            <a:endParaRPr lang="pt-BR" sz="28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11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Mecanismos e Componentes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3247" y="1600200"/>
            <a:ext cx="5817506" cy="452596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665586" y="5995358"/>
            <a:ext cx="37882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smtClean="0"/>
              <a:t>Fonte: Referencial Básico de Governança (TCU, 2014)</a:t>
            </a:r>
            <a:endParaRPr lang="pt-BR" sz="1100" b="1" dirty="0"/>
          </a:p>
        </p:txBody>
      </p:sp>
    </p:spTree>
    <p:extLst>
      <p:ext uri="{BB962C8B-B14F-4D97-AF65-F5344CB8AC3E}">
        <p14:creationId xmlns:p14="http://schemas.microsoft.com/office/powerpoint/2010/main" val="150745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altLang="pt-BR" dirty="0" smtClean="0"/>
              <a:t>Governança das Aquisições</a:t>
            </a:r>
          </a:p>
        </p:txBody>
      </p:sp>
      <p:sp>
        <p:nvSpPr>
          <p:cNvPr id="51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i="1" dirty="0" smtClean="0"/>
              <a:t>Compreende essencialmente o conjunto de mecanismos de </a:t>
            </a:r>
            <a:r>
              <a:rPr lang="pt-BR" i="1" dirty="0" smtClean="0">
                <a:solidFill>
                  <a:srgbClr val="FF6600"/>
                </a:solidFill>
              </a:rPr>
              <a:t>liderança</a:t>
            </a:r>
            <a:r>
              <a:rPr lang="pt-BR" i="1" dirty="0" smtClean="0"/>
              <a:t>, </a:t>
            </a:r>
            <a:r>
              <a:rPr lang="pt-BR" i="1" dirty="0" smtClean="0">
                <a:solidFill>
                  <a:srgbClr val="FF6600"/>
                </a:solidFill>
              </a:rPr>
              <a:t>estratégia </a:t>
            </a:r>
            <a:r>
              <a:rPr lang="pt-BR" i="1" dirty="0" smtClean="0"/>
              <a:t>e </a:t>
            </a:r>
            <a:r>
              <a:rPr lang="pt-BR" i="1" dirty="0" smtClean="0">
                <a:solidFill>
                  <a:srgbClr val="FF6600"/>
                </a:solidFill>
              </a:rPr>
              <a:t>controle</a:t>
            </a:r>
            <a:r>
              <a:rPr lang="pt-BR" i="1" dirty="0" smtClean="0"/>
              <a:t> postos em prática para avaliar, direcionar e monitorar a atuação da </a:t>
            </a:r>
            <a:r>
              <a:rPr lang="pt-BR" i="1" u="sng" dirty="0" smtClean="0"/>
              <a:t>gestão das aquisições</a:t>
            </a:r>
            <a:r>
              <a:rPr lang="pt-BR" i="1" dirty="0" smtClean="0"/>
              <a:t>, com objetivo de que as aquisições </a:t>
            </a:r>
            <a:r>
              <a:rPr lang="pt-BR" i="1" dirty="0" smtClean="0">
                <a:solidFill>
                  <a:srgbClr val="FF6600"/>
                </a:solidFill>
              </a:rPr>
              <a:t>agreguem valor ao negócio</a:t>
            </a:r>
            <a:r>
              <a:rPr lang="pt-BR" i="1" dirty="0" smtClean="0"/>
              <a:t> da organização, com </a:t>
            </a:r>
            <a:r>
              <a:rPr lang="pt-BR" i="1" dirty="0" smtClean="0">
                <a:solidFill>
                  <a:srgbClr val="FF6600"/>
                </a:solidFill>
              </a:rPr>
              <a:t>riscos aceitáveis</a:t>
            </a:r>
            <a:r>
              <a:rPr lang="pt-BR" i="1" dirty="0" smtClean="0"/>
              <a:t>. </a:t>
            </a:r>
            <a:r>
              <a:rPr lang="pt-BR" dirty="0" smtClean="0"/>
              <a:t>(Relatório do </a:t>
            </a:r>
            <a:r>
              <a:rPr lang="pt-BR" altLang="pt-BR" dirty="0" smtClean="0">
                <a:hlinkClick r:id="rId2"/>
              </a:rPr>
              <a:t>Acórdão 2.622/2015-TCU-Plenário</a:t>
            </a:r>
            <a:r>
              <a:rPr lang="pt-BR" altLang="pt-BR" dirty="0" smtClean="0"/>
              <a:t>)</a:t>
            </a:r>
            <a:endParaRPr lang="pt-BR" altLang="pt-BR" i="1" dirty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46EDA3-2485-4877-940B-D02002487526}" type="slidenum">
              <a:rPr lang="pt-BR" altLang="pt-BR" smtClean="0"/>
              <a:pPr/>
              <a:t>6</a:t>
            </a:fld>
            <a:endParaRPr lang="pt-BR" altLang="pt-BR"/>
          </a:p>
        </p:txBody>
      </p:sp>
      <p:sp>
        <p:nvSpPr>
          <p:cNvPr id="5" name="Espaço Reservado para Número de Slide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C16A510-4A90-43D9-9EAF-A29FE0063B76}" type="slidenum">
              <a:rPr lang="pt-BR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pt-BR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444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/>
          <a:lstStyle/>
          <a:p>
            <a:pPr lvl="0"/>
            <a:r>
              <a:rPr lang="pt-BR" sz="2800" i="1" dirty="0" smtClean="0"/>
              <a:t>De forma mais detalhada, a governança das aquisições tem por </a:t>
            </a:r>
            <a:r>
              <a:rPr lang="pt-BR" sz="2800" i="1" dirty="0" smtClean="0">
                <a:solidFill>
                  <a:srgbClr val="FF6600"/>
                </a:solidFill>
              </a:rPr>
              <a:t>objetivo</a:t>
            </a:r>
            <a:r>
              <a:rPr lang="pt-BR" sz="2800" i="1" dirty="0" smtClean="0"/>
              <a:t>: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400" i="1" dirty="0" smtClean="0"/>
              <a:t>alinhar as políticas e as estratégias de gestão das aquisições às prioridades do negócio da organização em prol de resultados;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400" i="1" dirty="0" smtClean="0"/>
              <a:t>assegurar a utilização eficiente de recursos;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400" i="1" dirty="0" smtClean="0"/>
              <a:t>otimizar a disponibilidade e o desempenho dos objetos adquiridos;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400" i="1" dirty="0" smtClean="0"/>
              <a:t>mitigar riscos nas aquisições;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400" i="1" dirty="0" smtClean="0"/>
              <a:t>auxiliar a tomada de decisão sobre aquisições;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pt-BR" sz="2400" i="1" dirty="0" smtClean="0"/>
              <a:t>assegurar o cumprimento dos papeis e das responsabilidades, e a transparência dos resultados na função aquisição.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C16A510-4A90-43D9-9EAF-A29FE0063B76}" type="slidenum">
              <a:rPr lang="pt-BR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pt-BR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906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/>
          </p:nvPr>
        </p:nvGraphicFramePr>
        <p:xfrm>
          <a:off x="323528" y="1397000"/>
          <a:ext cx="86044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de cantos arredondados 5"/>
          <p:cNvSpPr/>
          <p:nvPr/>
        </p:nvSpPr>
        <p:spPr>
          <a:xfrm>
            <a:off x="251520" y="84414"/>
            <a:ext cx="8690084" cy="72008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4400" b="1" dirty="0"/>
              <a:t>Governança não é gestão</a:t>
            </a:r>
          </a:p>
        </p:txBody>
      </p:sp>
      <p:sp>
        <p:nvSpPr>
          <p:cNvPr id="4" name="Espaço Reservado para Número de Slide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C16A510-4A90-43D9-9EAF-A29FE0063B76}" type="slidenum">
              <a:rPr lang="pt-BR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pt-BR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646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mv="urn:schemas-microsoft-com:mac:vml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Mecanismo Liderança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Refere-se </a:t>
            </a:r>
            <a:r>
              <a:rPr lang="pt-BR" dirty="0"/>
              <a:t>ao </a:t>
            </a:r>
            <a:r>
              <a:rPr lang="pt-BR" dirty="0">
                <a:solidFill>
                  <a:srgbClr val="FF6600"/>
                </a:solidFill>
              </a:rPr>
              <a:t>conjunto de práticas</a:t>
            </a:r>
            <a:r>
              <a:rPr lang="pt-BR" dirty="0"/>
              <a:t>, de </a:t>
            </a:r>
            <a:r>
              <a:rPr lang="pt-BR" dirty="0">
                <a:solidFill>
                  <a:srgbClr val="FF6600"/>
                </a:solidFill>
              </a:rPr>
              <a:t>natureza humana ou comportamental</a:t>
            </a:r>
            <a:r>
              <a:rPr lang="pt-BR" dirty="0"/>
              <a:t>, que assegura a existência das condições mínimas para o exercício da boa </a:t>
            </a:r>
            <a:r>
              <a:rPr lang="pt-BR" dirty="0" smtClean="0"/>
              <a:t>governança: </a:t>
            </a:r>
            <a:r>
              <a:rPr lang="pt-BR" dirty="0"/>
              <a:t>pessoas íntegras, capacitadas, competentes, responsáveis e motivadas ocupando os </a:t>
            </a:r>
            <a:r>
              <a:rPr lang="pt-BR" dirty="0">
                <a:solidFill>
                  <a:srgbClr val="FF6600"/>
                </a:solidFill>
              </a:rPr>
              <a:t>principais cargos</a:t>
            </a:r>
            <a:r>
              <a:rPr lang="pt-BR" dirty="0"/>
              <a:t> das organizações e liderando os processos de trabalho</a:t>
            </a:r>
            <a:r>
              <a:rPr lang="pt-BR" dirty="0" smtClean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48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Critérios avaliados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Processo de </a:t>
            </a:r>
            <a:r>
              <a:rPr lang="pt-BR" dirty="0" smtClean="0">
                <a:solidFill>
                  <a:srgbClr val="FF6600"/>
                </a:solidFill>
              </a:rPr>
              <a:t>seleção </a:t>
            </a:r>
            <a:r>
              <a:rPr lang="pt-BR" dirty="0" smtClean="0"/>
              <a:t>dos ocupantes das funções-chave na área de aquisições;</a:t>
            </a:r>
          </a:p>
          <a:p>
            <a:r>
              <a:rPr lang="pt-BR" dirty="0" smtClean="0"/>
              <a:t>Avaliação da </a:t>
            </a:r>
            <a:r>
              <a:rPr lang="pt-BR" dirty="0" smtClean="0">
                <a:solidFill>
                  <a:srgbClr val="FF6600"/>
                </a:solidFill>
              </a:rPr>
              <a:t>estrutura </a:t>
            </a:r>
            <a:r>
              <a:rPr lang="pt-BR" dirty="0" smtClean="0"/>
              <a:t>de recursos humanos da área de aquisições;</a:t>
            </a:r>
          </a:p>
          <a:p>
            <a:r>
              <a:rPr lang="pt-BR" dirty="0" smtClean="0"/>
              <a:t>Implantação de </a:t>
            </a:r>
            <a:r>
              <a:rPr lang="pt-BR" dirty="0" smtClean="0">
                <a:solidFill>
                  <a:srgbClr val="FF6600"/>
                </a:solidFill>
              </a:rPr>
              <a:t>Código de Ética</a:t>
            </a:r>
            <a:r>
              <a:rPr lang="pt-BR" dirty="0" smtClean="0"/>
              <a:t>;</a:t>
            </a:r>
          </a:p>
          <a:p>
            <a:r>
              <a:rPr lang="pt-BR" dirty="0" smtClean="0"/>
              <a:t>Avaliação do </a:t>
            </a:r>
            <a:r>
              <a:rPr lang="pt-BR" dirty="0" smtClean="0">
                <a:solidFill>
                  <a:srgbClr val="FF6600"/>
                </a:solidFill>
              </a:rPr>
              <a:t>desempenho organizacional</a:t>
            </a:r>
            <a:r>
              <a:rPr lang="pt-BR" dirty="0" smtClean="0"/>
              <a:t> da área de aquisições.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053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Orientações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pt-BR" dirty="0" smtClean="0">
                <a:solidFill>
                  <a:srgbClr val="FF6600"/>
                </a:solidFill>
              </a:rPr>
              <a:t>Seleção </a:t>
            </a:r>
            <a:r>
              <a:rPr lang="pt-BR" dirty="0"/>
              <a:t>dos ocupantes de </a:t>
            </a:r>
            <a:r>
              <a:rPr lang="pt-BR" dirty="0" smtClean="0"/>
              <a:t>funções-chave </a:t>
            </a:r>
            <a:r>
              <a:rPr lang="pt-BR" dirty="0"/>
              <a:t>na área de aquisições </a:t>
            </a:r>
            <a:r>
              <a:rPr lang="pt-BR" dirty="0" smtClean="0">
                <a:solidFill>
                  <a:srgbClr val="FF6600"/>
                </a:solidFill>
              </a:rPr>
              <a:t>com base em competências </a:t>
            </a:r>
            <a:r>
              <a:rPr lang="pt-BR" dirty="0" smtClean="0"/>
              <a:t>e pautada </a:t>
            </a:r>
            <a:r>
              <a:rPr lang="pt-BR" dirty="0"/>
              <a:t>pelos princípios da transparência, da motivação, da eficiência e do interesse </a:t>
            </a:r>
            <a:r>
              <a:rPr lang="pt-BR" dirty="0" smtClean="0"/>
              <a:t>público;</a:t>
            </a:r>
          </a:p>
          <a:p>
            <a:r>
              <a:rPr lang="pt-BR" dirty="0" smtClean="0">
                <a:solidFill>
                  <a:srgbClr val="FF6600"/>
                </a:solidFill>
              </a:rPr>
              <a:t>Avaliação </a:t>
            </a:r>
            <a:r>
              <a:rPr lang="pt-BR" dirty="0" smtClean="0"/>
              <a:t>quantitativa e </a:t>
            </a:r>
            <a:r>
              <a:rPr lang="pt-BR" dirty="0"/>
              <a:t>qualitativa periódica </a:t>
            </a:r>
            <a:r>
              <a:rPr lang="pt-BR" dirty="0">
                <a:solidFill>
                  <a:srgbClr val="FF6600"/>
                </a:solidFill>
              </a:rPr>
              <a:t>do pessoal</a:t>
            </a:r>
            <a:r>
              <a:rPr lang="pt-BR" dirty="0"/>
              <a:t> do setor de </a:t>
            </a:r>
            <a:r>
              <a:rPr lang="pt-BR" dirty="0" smtClean="0"/>
              <a:t>aquisições;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495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Orientações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Adoção formal de </a:t>
            </a:r>
            <a:r>
              <a:rPr lang="pt-BR" dirty="0" smtClean="0">
                <a:solidFill>
                  <a:srgbClr val="FF6600"/>
                </a:solidFill>
              </a:rPr>
              <a:t>código de ética</a:t>
            </a:r>
            <a:r>
              <a:rPr lang="pt-BR" dirty="0" smtClean="0"/>
              <a:t>, incluindo ações de disseminação e capacitação, assim como a constituição de comissão de ética;</a:t>
            </a:r>
          </a:p>
          <a:p>
            <a:r>
              <a:rPr lang="pt-BR" dirty="0" smtClean="0"/>
              <a:t>Definir </a:t>
            </a:r>
            <a:r>
              <a:rPr lang="pt-BR" dirty="0" smtClean="0">
                <a:solidFill>
                  <a:srgbClr val="FF6600"/>
                </a:solidFill>
              </a:rPr>
              <a:t>objetivos</a:t>
            </a:r>
            <a:r>
              <a:rPr lang="pt-BR" dirty="0" smtClean="0"/>
              <a:t>, </a:t>
            </a:r>
            <a:r>
              <a:rPr lang="pt-BR" dirty="0" smtClean="0">
                <a:solidFill>
                  <a:srgbClr val="FF6600"/>
                </a:solidFill>
              </a:rPr>
              <a:t>indicadores </a:t>
            </a:r>
            <a:r>
              <a:rPr lang="pt-BR" dirty="0" smtClean="0"/>
              <a:t>e </a:t>
            </a:r>
            <a:r>
              <a:rPr lang="pt-BR" dirty="0" smtClean="0">
                <a:solidFill>
                  <a:srgbClr val="FF6600"/>
                </a:solidFill>
              </a:rPr>
              <a:t>metas </a:t>
            </a:r>
            <a:r>
              <a:rPr lang="pt-BR" dirty="0" smtClean="0"/>
              <a:t>para área de aquisições;</a:t>
            </a:r>
          </a:p>
          <a:p>
            <a:r>
              <a:rPr lang="pt-BR" dirty="0" smtClean="0"/>
              <a:t>Estabelecer mecanismos para </a:t>
            </a:r>
            <a:r>
              <a:rPr lang="pt-BR" dirty="0" smtClean="0">
                <a:solidFill>
                  <a:srgbClr val="FF6600"/>
                </a:solidFill>
              </a:rPr>
              <a:t>monitorar </a:t>
            </a:r>
            <a:r>
              <a:rPr lang="pt-BR" dirty="0" smtClean="0"/>
              <a:t>o alcance das metas.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59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Componente Pessoas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Envolve aspectos relacionados à capacidade de atrair, desenvolver e reter </a:t>
            </a:r>
            <a:r>
              <a:rPr lang="pt-BR" dirty="0" smtClean="0">
                <a:solidFill>
                  <a:srgbClr val="FF6600"/>
                </a:solidFill>
              </a:rPr>
              <a:t>talentos </a:t>
            </a:r>
            <a:r>
              <a:rPr lang="pt-BR" dirty="0" smtClean="0"/>
              <a:t>necessários à boa gestão das aquisições.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8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Critérios avaliados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Mapeamento de competências;</a:t>
            </a:r>
          </a:p>
          <a:p>
            <a:r>
              <a:rPr lang="pt-BR" dirty="0" smtClean="0"/>
              <a:t>Capacitação.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95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Orientações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2800" dirty="0" smtClean="0"/>
          </a:p>
          <a:p>
            <a:endParaRPr lang="pt-BR" sz="2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6096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Estabelecer </a:t>
            </a:r>
            <a:r>
              <a:rPr lang="pt-BR" dirty="0" smtClean="0">
                <a:solidFill>
                  <a:srgbClr val="FF6600"/>
                </a:solidFill>
              </a:rPr>
              <a:t>modelo </a:t>
            </a:r>
            <a:r>
              <a:rPr lang="pt-BR" dirty="0">
                <a:solidFill>
                  <a:srgbClr val="FF6600"/>
                </a:solidFill>
              </a:rPr>
              <a:t>de competências </a:t>
            </a:r>
            <a:r>
              <a:rPr lang="pt-BR" dirty="0"/>
              <a:t>para os atores da função aquisição, em especial daqueles que desempenham papeis ligados à governança e à gestão das </a:t>
            </a:r>
            <a:r>
              <a:rPr lang="pt-BR" dirty="0" smtClean="0"/>
              <a:t>aquisições;</a:t>
            </a:r>
          </a:p>
          <a:p>
            <a:r>
              <a:rPr lang="pt-BR" dirty="0" smtClean="0"/>
              <a:t>Estabeleça </a:t>
            </a:r>
            <a:r>
              <a:rPr lang="pt-BR" dirty="0"/>
              <a:t>um programa de </a:t>
            </a:r>
            <a:r>
              <a:rPr lang="pt-BR" dirty="0">
                <a:solidFill>
                  <a:srgbClr val="FF6600"/>
                </a:solidFill>
              </a:rPr>
              <a:t>capacitação </a:t>
            </a:r>
            <a:r>
              <a:rPr lang="pt-BR" dirty="0"/>
              <a:t>em governança e em gestão das </a:t>
            </a:r>
            <a:r>
              <a:rPr lang="pt-BR" dirty="0" smtClean="0"/>
              <a:t>aquisições.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280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Mecanismo Estratégia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Envolve aspectos relacionados a: </a:t>
            </a:r>
            <a:r>
              <a:rPr lang="pt-BR" dirty="0">
                <a:solidFill>
                  <a:srgbClr val="FF6600"/>
                </a:solidFill>
              </a:rPr>
              <a:t>escuta </a:t>
            </a:r>
            <a:r>
              <a:rPr lang="pt-BR" dirty="0"/>
              <a:t>ativa </a:t>
            </a:r>
            <a:r>
              <a:rPr lang="pt-BR" dirty="0" smtClean="0"/>
              <a:t>das </a:t>
            </a:r>
            <a:r>
              <a:rPr lang="pt-BR" dirty="0"/>
              <a:t>partes interessadas; avaliação do </a:t>
            </a:r>
            <a:r>
              <a:rPr lang="pt-BR" dirty="0">
                <a:solidFill>
                  <a:srgbClr val="FF6600"/>
                </a:solidFill>
              </a:rPr>
              <a:t>ambiente </a:t>
            </a:r>
            <a:r>
              <a:rPr lang="pt-BR" dirty="0"/>
              <a:t>interno e </a:t>
            </a:r>
            <a:r>
              <a:rPr lang="pt-BR" dirty="0" smtClean="0"/>
              <a:t>externo; </a:t>
            </a:r>
            <a:r>
              <a:rPr lang="pt-BR" dirty="0"/>
              <a:t>avaliação e prospecção de </a:t>
            </a:r>
            <a:r>
              <a:rPr lang="pt-BR" dirty="0">
                <a:solidFill>
                  <a:srgbClr val="FF6600"/>
                </a:solidFill>
              </a:rPr>
              <a:t>cenários</a:t>
            </a:r>
            <a:r>
              <a:rPr lang="pt-BR" dirty="0"/>
              <a:t>; definição e alcance da </a:t>
            </a:r>
            <a:r>
              <a:rPr lang="pt-BR" dirty="0">
                <a:solidFill>
                  <a:srgbClr val="FF6600"/>
                </a:solidFill>
              </a:rPr>
              <a:t>estratégia</a:t>
            </a:r>
            <a:r>
              <a:rPr lang="pt-BR" dirty="0"/>
              <a:t>; definição e monitoramento de </a:t>
            </a:r>
            <a:r>
              <a:rPr lang="pt-BR" dirty="0" smtClean="0">
                <a:solidFill>
                  <a:srgbClr val="FF6600"/>
                </a:solidFill>
              </a:rPr>
              <a:t>objetivos</a:t>
            </a:r>
            <a:r>
              <a:rPr lang="pt-BR" dirty="0" smtClean="0"/>
              <a:t>; </a:t>
            </a:r>
            <a:r>
              <a:rPr lang="pt-BR" dirty="0">
                <a:solidFill>
                  <a:srgbClr val="FF6600"/>
                </a:solidFill>
              </a:rPr>
              <a:t>alinhamento </a:t>
            </a:r>
            <a:r>
              <a:rPr lang="pt-BR" dirty="0"/>
              <a:t>de estratégias e </a:t>
            </a:r>
            <a:r>
              <a:rPr lang="pt-BR" dirty="0" smtClean="0"/>
              <a:t>operações.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11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Critérios avaliados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Estabelecimentos de </a:t>
            </a:r>
            <a:r>
              <a:rPr lang="pt-BR" dirty="0" smtClean="0">
                <a:solidFill>
                  <a:srgbClr val="FF6600"/>
                </a:solidFill>
              </a:rPr>
              <a:t>diretrizes </a:t>
            </a:r>
            <a:r>
              <a:rPr lang="pt-BR" dirty="0" smtClean="0"/>
              <a:t>para as aquisições;</a:t>
            </a:r>
          </a:p>
          <a:p>
            <a:r>
              <a:rPr lang="pt-BR" dirty="0" smtClean="0"/>
              <a:t>Estabelecimento de </a:t>
            </a:r>
            <a:r>
              <a:rPr lang="pt-BR" dirty="0" smtClean="0">
                <a:solidFill>
                  <a:srgbClr val="FF6600"/>
                </a:solidFill>
              </a:rPr>
              <a:t>competências</a:t>
            </a:r>
            <a:r>
              <a:rPr lang="pt-BR" dirty="0" smtClean="0"/>
              <a:t>, </a:t>
            </a:r>
            <a:r>
              <a:rPr lang="pt-BR" dirty="0" smtClean="0">
                <a:solidFill>
                  <a:srgbClr val="FF6600"/>
                </a:solidFill>
              </a:rPr>
              <a:t>atribuições </a:t>
            </a:r>
            <a:r>
              <a:rPr lang="pt-BR" dirty="0" smtClean="0"/>
              <a:t>e </a:t>
            </a:r>
            <a:r>
              <a:rPr lang="pt-BR" dirty="0" smtClean="0">
                <a:solidFill>
                  <a:srgbClr val="FF6600"/>
                </a:solidFill>
              </a:rPr>
              <a:t>responsabilidades </a:t>
            </a:r>
            <a:r>
              <a:rPr lang="pt-BR" dirty="0" smtClean="0"/>
              <a:t>para a área de aquisições;</a:t>
            </a:r>
          </a:p>
          <a:p>
            <a:r>
              <a:rPr lang="pt-BR" dirty="0" smtClean="0"/>
              <a:t>Definição de </a:t>
            </a:r>
            <a:r>
              <a:rPr lang="pt-BR" dirty="0" smtClean="0">
                <a:solidFill>
                  <a:srgbClr val="FF6600"/>
                </a:solidFill>
              </a:rPr>
              <a:t>instâncias colegiadas</a:t>
            </a:r>
            <a:r>
              <a:rPr lang="pt-BR" dirty="0" smtClean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1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Orientações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 smtClean="0"/>
              <a:t>Estabelecer </a:t>
            </a:r>
            <a:r>
              <a:rPr lang="pt-BR" sz="2800" dirty="0">
                <a:solidFill>
                  <a:srgbClr val="FF6600"/>
                </a:solidFill>
              </a:rPr>
              <a:t>diretrizes </a:t>
            </a:r>
            <a:r>
              <a:rPr lang="pt-BR" sz="2800" dirty="0"/>
              <a:t>para </a:t>
            </a:r>
            <a:r>
              <a:rPr lang="pt-BR" sz="2800" dirty="0" smtClean="0"/>
              <a:t>a terceirização, compras</a:t>
            </a:r>
            <a:r>
              <a:rPr lang="pt-BR" sz="2800" dirty="0"/>
              <a:t>, estoques, sustentabilidade e compras </a:t>
            </a:r>
            <a:r>
              <a:rPr lang="pt-BR" sz="2800" dirty="0" smtClean="0"/>
              <a:t>conjuntas;</a:t>
            </a:r>
          </a:p>
          <a:p>
            <a:r>
              <a:rPr lang="pt-BR" sz="2800" dirty="0" smtClean="0"/>
              <a:t>Definir a </a:t>
            </a:r>
            <a:r>
              <a:rPr lang="pt-BR" sz="2800" dirty="0">
                <a:solidFill>
                  <a:srgbClr val="FF6600"/>
                </a:solidFill>
              </a:rPr>
              <a:t>estrutura organizacional</a:t>
            </a:r>
            <a:r>
              <a:rPr lang="pt-BR" sz="2800" dirty="0"/>
              <a:t> da área de aquisições, e as </a:t>
            </a:r>
            <a:r>
              <a:rPr lang="pt-BR" sz="2800" dirty="0">
                <a:solidFill>
                  <a:srgbClr val="FF6600"/>
                </a:solidFill>
              </a:rPr>
              <a:t>competências</a:t>
            </a:r>
            <a:r>
              <a:rPr lang="pt-BR" sz="2800" dirty="0"/>
              <a:t>, </a:t>
            </a:r>
            <a:r>
              <a:rPr lang="pt-BR" sz="2800" dirty="0">
                <a:solidFill>
                  <a:srgbClr val="FF6600"/>
                </a:solidFill>
              </a:rPr>
              <a:t>atribuições </a:t>
            </a:r>
            <a:r>
              <a:rPr lang="pt-BR" sz="2800" dirty="0"/>
              <a:t>e </a:t>
            </a:r>
            <a:r>
              <a:rPr lang="pt-BR" sz="2800" dirty="0">
                <a:solidFill>
                  <a:srgbClr val="FF6600"/>
                </a:solidFill>
              </a:rPr>
              <a:t>responsabilidades </a:t>
            </a:r>
            <a:r>
              <a:rPr lang="pt-BR" sz="2800" dirty="0"/>
              <a:t>das áreas e dos cargos efetivos e </a:t>
            </a:r>
            <a:r>
              <a:rPr lang="pt-BR" sz="2800" dirty="0" smtClean="0"/>
              <a:t>comissionados;</a:t>
            </a:r>
          </a:p>
          <a:p>
            <a:r>
              <a:rPr lang="pt-BR" sz="2800" dirty="0" smtClean="0"/>
              <a:t>Atribuir </a:t>
            </a:r>
            <a:r>
              <a:rPr lang="pt-BR" sz="2800" dirty="0"/>
              <a:t>a um </a:t>
            </a:r>
            <a:r>
              <a:rPr lang="pt-BR" sz="2800" dirty="0" smtClean="0">
                <a:solidFill>
                  <a:srgbClr val="FF6600"/>
                </a:solidFill>
              </a:rPr>
              <a:t>comitê </a:t>
            </a:r>
            <a:r>
              <a:rPr lang="pt-BR" sz="2800" dirty="0" smtClean="0"/>
              <a:t>a </a:t>
            </a:r>
            <a:r>
              <a:rPr lang="pt-BR" sz="2800" dirty="0"/>
              <a:t>responsabilidade por auxiliar a alta administração nas decisões relativas às </a:t>
            </a:r>
            <a:r>
              <a:rPr lang="pt-BR" sz="2800" dirty="0" smtClean="0"/>
              <a:t>aquisições</a:t>
            </a:r>
            <a:r>
              <a:rPr lang="pt-BR" sz="2800" dirty="0"/>
              <a:t>.</a:t>
            </a:r>
            <a:endParaRPr lang="pt-BR" sz="2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5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Mecanismo Controle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Envolve</a:t>
            </a:r>
            <a:r>
              <a:rPr lang="pt-BR" dirty="0"/>
              <a:t>, entre outras coisas,</a:t>
            </a:r>
            <a:r>
              <a:rPr lang="pt-BR" dirty="0" smtClean="0"/>
              <a:t> a mitigação de </a:t>
            </a:r>
            <a:r>
              <a:rPr lang="pt-BR" dirty="0" smtClean="0">
                <a:solidFill>
                  <a:srgbClr val="FF6600"/>
                </a:solidFill>
              </a:rPr>
              <a:t>riscos</a:t>
            </a:r>
            <a:r>
              <a:rPr lang="pt-BR" dirty="0" smtClean="0"/>
              <a:t>, a </a:t>
            </a:r>
            <a:r>
              <a:rPr lang="pt-BR" dirty="0"/>
              <a:t>prestação de contas das ações e a responsabilização pelos atos </a:t>
            </a:r>
            <a:r>
              <a:rPr lang="pt-BR" dirty="0" smtClean="0"/>
              <a:t>praticados (</a:t>
            </a:r>
            <a:r>
              <a:rPr lang="pt-BR" i="1" dirty="0" smtClean="0">
                <a:solidFill>
                  <a:srgbClr val="FF6600"/>
                </a:solidFill>
              </a:rPr>
              <a:t>accountability</a:t>
            </a:r>
            <a:r>
              <a:rPr lang="pt-BR" dirty="0" smtClean="0"/>
              <a:t>).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04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Critérios avaliados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Gestão de riscos;</a:t>
            </a:r>
          </a:p>
          <a:p>
            <a:r>
              <a:rPr lang="pt-BR" i="1" dirty="0" smtClean="0"/>
              <a:t>Accountability;</a:t>
            </a:r>
          </a:p>
          <a:p>
            <a:r>
              <a:rPr lang="pt-BR" dirty="0" smtClean="0"/>
              <a:t>Auditoria </a:t>
            </a:r>
            <a:r>
              <a:rPr lang="pt-BR" dirty="0"/>
              <a:t>interna;</a:t>
            </a:r>
          </a:p>
          <a:p>
            <a:endParaRPr lang="pt-BR" i="1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422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Orientações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 smtClean="0"/>
              <a:t>Estabelecer </a:t>
            </a:r>
            <a:r>
              <a:rPr lang="pt-BR" sz="2800" dirty="0"/>
              <a:t>diretrizes para a </a:t>
            </a:r>
            <a:r>
              <a:rPr lang="pt-BR" sz="2800" dirty="0">
                <a:solidFill>
                  <a:srgbClr val="FF6600"/>
                </a:solidFill>
              </a:rPr>
              <a:t>gestão de riscos </a:t>
            </a:r>
            <a:r>
              <a:rPr lang="pt-BR" sz="2800" dirty="0"/>
              <a:t>nas aquisições; </a:t>
            </a:r>
            <a:r>
              <a:rPr lang="pt-BR" sz="2800" dirty="0" smtClean="0"/>
              <a:t>capacitar </a:t>
            </a:r>
            <a:r>
              <a:rPr lang="pt-BR" sz="2800" dirty="0"/>
              <a:t>os gestores da área de aquisições em gestão de riscos; </a:t>
            </a:r>
            <a:r>
              <a:rPr lang="pt-BR" sz="2800" dirty="0" smtClean="0"/>
              <a:t>realizar </a:t>
            </a:r>
            <a:r>
              <a:rPr lang="pt-BR" sz="2800" dirty="0"/>
              <a:t>gestão de riscos nas aquisições; </a:t>
            </a:r>
            <a:endParaRPr lang="pt-BR" sz="2800" dirty="0" smtClean="0"/>
          </a:p>
          <a:p>
            <a:r>
              <a:rPr lang="pt-BR" sz="2800" dirty="0" smtClean="0">
                <a:solidFill>
                  <a:srgbClr val="FF6600"/>
                </a:solidFill>
              </a:rPr>
              <a:t>Publicar </a:t>
            </a:r>
            <a:r>
              <a:rPr lang="pt-BR" sz="2800" dirty="0">
                <a:solidFill>
                  <a:srgbClr val="FF6600"/>
                </a:solidFill>
              </a:rPr>
              <a:t>todos os documentos</a:t>
            </a:r>
            <a:r>
              <a:rPr lang="pt-BR" sz="2800" dirty="0"/>
              <a:t> que integram os processos de </a:t>
            </a:r>
            <a:r>
              <a:rPr lang="pt-BR" sz="2800" dirty="0" smtClean="0"/>
              <a:t>aquisição na internet; </a:t>
            </a:r>
          </a:p>
          <a:p>
            <a:r>
              <a:rPr lang="pt-BR" sz="2800" dirty="0" smtClean="0"/>
              <a:t>Publicar a </a:t>
            </a:r>
            <a:r>
              <a:rPr lang="pt-BR" sz="2800" dirty="0"/>
              <a:t>decisão quanto à </a:t>
            </a:r>
            <a:r>
              <a:rPr lang="pt-BR" sz="2800" dirty="0">
                <a:solidFill>
                  <a:srgbClr val="FF6600"/>
                </a:solidFill>
              </a:rPr>
              <a:t>regularidade das contas </a:t>
            </a:r>
            <a:r>
              <a:rPr lang="pt-BR" sz="2800" dirty="0"/>
              <a:t>proferida pelo órgão de controle externo</a:t>
            </a:r>
            <a:r>
              <a:rPr lang="pt-BR" sz="2800" dirty="0" smtClean="0"/>
              <a:t>;</a:t>
            </a:r>
          </a:p>
          <a:p>
            <a:r>
              <a:rPr lang="pt-BR" sz="2800" dirty="0" smtClean="0"/>
              <a:t>Publicar </a:t>
            </a:r>
            <a:r>
              <a:rPr lang="pt-BR" sz="2800" dirty="0"/>
              <a:t>a</a:t>
            </a:r>
            <a:r>
              <a:rPr lang="pt-BR" sz="2800" dirty="0" smtClean="0"/>
              <a:t> </a:t>
            </a:r>
            <a:r>
              <a:rPr lang="pt-BR" sz="2800" dirty="0" smtClean="0">
                <a:solidFill>
                  <a:srgbClr val="FF6600"/>
                </a:solidFill>
              </a:rPr>
              <a:t>agenda </a:t>
            </a:r>
            <a:r>
              <a:rPr lang="pt-BR" sz="2800" dirty="0" smtClean="0"/>
              <a:t>de </a:t>
            </a:r>
            <a:r>
              <a:rPr lang="pt-BR" sz="2800" dirty="0"/>
              <a:t>compromissos públicos do principal gestor responsável pelas </a:t>
            </a:r>
            <a:r>
              <a:rPr lang="pt-BR" sz="2800" dirty="0" smtClean="0"/>
              <a:t>aquisições</a:t>
            </a:r>
            <a:r>
              <a:rPr lang="pt-BR" sz="2800" dirty="0"/>
              <a:t>.</a:t>
            </a:r>
            <a:endParaRPr lang="pt-BR" sz="2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20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Auditoria Interna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i="1" dirty="0"/>
              <a:t>A auditoria interna é uma atividade </a:t>
            </a:r>
            <a:r>
              <a:rPr lang="pt-BR" sz="2800" i="1" dirty="0">
                <a:solidFill>
                  <a:srgbClr val="FF6600"/>
                </a:solidFill>
              </a:rPr>
              <a:t>independente </a:t>
            </a:r>
            <a:r>
              <a:rPr lang="pt-BR" sz="2800" i="1" dirty="0"/>
              <a:t>e objetiva que presta serviços de </a:t>
            </a:r>
            <a:r>
              <a:rPr lang="pt-BR" sz="2800" i="1" dirty="0">
                <a:solidFill>
                  <a:srgbClr val="FF6600"/>
                </a:solidFill>
              </a:rPr>
              <a:t>avaliação e de consultoria</a:t>
            </a:r>
            <a:r>
              <a:rPr lang="pt-BR" sz="2800" i="1" dirty="0"/>
              <a:t> com o objetivo de adicionar valor e melhorar as operações de uma organização. A auditoria auxilia a organização a alcançar seus objetivos através de uma abordagem sistemática e disciplinada para a </a:t>
            </a:r>
            <a:r>
              <a:rPr lang="pt-BR" sz="2800" i="1" dirty="0">
                <a:solidFill>
                  <a:srgbClr val="FF6600"/>
                </a:solidFill>
              </a:rPr>
              <a:t>avaliação </a:t>
            </a:r>
            <a:r>
              <a:rPr lang="pt-BR" sz="2800" i="1" dirty="0"/>
              <a:t>e </a:t>
            </a:r>
            <a:r>
              <a:rPr lang="pt-BR" sz="2800" i="1" dirty="0">
                <a:solidFill>
                  <a:srgbClr val="FF6600"/>
                </a:solidFill>
              </a:rPr>
              <a:t>melhoria </a:t>
            </a:r>
            <a:r>
              <a:rPr lang="pt-BR" sz="2800" i="1" dirty="0"/>
              <a:t>da eficácia dos </a:t>
            </a:r>
            <a:r>
              <a:rPr lang="pt-BR" sz="2800" i="1" dirty="0">
                <a:solidFill>
                  <a:srgbClr val="FF6600"/>
                </a:solidFill>
              </a:rPr>
              <a:t>processos </a:t>
            </a:r>
            <a:r>
              <a:rPr lang="pt-BR" sz="2800" i="1" dirty="0"/>
              <a:t>de </a:t>
            </a:r>
            <a:r>
              <a:rPr lang="pt-BR" sz="2800" i="1" dirty="0">
                <a:solidFill>
                  <a:srgbClr val="FF6600"/>
                </a:solidFill>
              </a:rPr>
              <a:t>gerenciamento de risco</a:t>
            </a:r>
            <a:r>
              <a:rPr lang="pt-BR" sz="2800" i="1" dirty="0"/>
              <a:t>, </a:t>
            </a:r>
            <a:r>
              <a:rPr lang="pt-BR" sz="2800" i="1" dirty="0">
                <a:solidFill>
                  <a:srgbClr val="FF6600"/>
                </a:solidFill>
              </a:rPr>
              <a:t>controle </a:t>
            </a:r>
            <a:r>
              <a:rPr lang="pt-BR" sz="2800" i="1" dirty="0"/>
              <a:t>e </a:t>
            </a:r>
            <a:r>
              <a:rPr lang="pt-BR" sz="2800" i="1" dirty="0">
                <a:solidFill>
                  <a:srgbClr val="FF6600"/>
                </a:solidFill>
              </a:rPr>
              <a:t>governança corporativa</a:t>
            </a:r>
            <a:r>
              <a:rPr lang="pt-BR" sz="2800" i="1" dirty="0" smtClean="0"/>
              <a:t>. (IIA) </a:t>
            </a:r>
            <a:endParaRPr lang="pt-BR" sz="2800" i="1" dirty="0"/>
          </a:p>
          <a:p>
            <a:endParaRPr lang="pt-BR" sz="2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84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4000" dirty="0" smtClean="0"/>
              <a:t>Auditoria Interna segundo o IIA</a:t>
            </a:r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609" y="1600200"/>
            <a:ext cx="7814781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9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Critérios avaliados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r>
              <a:rPr lang="pt-BR" sz="2800" dirty="0" smtClean="0">
                <a:solidFill>
                  <a:srgbClr val="FF6600"/>
                </a:solidFill>
              </a:rPr>
              <a:t>Vinculação </a:t>
            </a:r>
            <a:r>
              <a:rPr lang="pt-BR" sz="2800" dirty="0" smtClean="0"/>
              <a:t>da AI à autoridade máxima da organização;</a:t>
            </a:r>
          </a:p>
          <a:p>
            <a:r>
              <a:rPr lang="pt-BR" sz="2800" dirty="0" smtClean="0"/>
              <a:t>Existência de </a:t>
            </a:r>
            <a:r>
              <a:rPr lang="pt-BR" sz="2800" dirty="0" smtClean="0">
                <a:solidFill>
                  <a:srgbClr val="FF6600"/>
                </a:solidFill>
              </a:rPr>
              <a:t>estatuto</a:t>
            </a:r>
            <a:r>
              <a:rPr lang="pt-BR" sz="2800" dirty="0" smtClean="0"/>
              <a:t>;</a:t>
            </a:r>
          </a:p>
          <a:p>
            <a:r>
              <a:rPr lang="pt-BR" sz="2800" dirty="0" smtClean="0"/>
              <a:t>Desenvolvimento contínuo (</a:t>
            </a:r>
            <a:r>
              <a:rPr lang="pt-BR" sz="2800" dirty="0" smtClean="0">
                <a:solidFill>
                  <a:srgbClr val="FF6600"/>
                </a:solidFill>
              </a:rPr>
              <a:t>capacitação</a:t>
            </a:r>
            <a:r>
              <a:rPr lang="pt-BR" sz="2800" dirty="0" smtClean="0"/>
              <a:t>);</a:t>
            </a:r>
          </a:p>
          <a:p>
            <a:r>
              <a:rPr lang="pt-BR" sz="2800" dirty="0" smtClean="0">
                <a:solidFill>
                  <a:srgbClr val="FF6600"/>
                </a:solidFill>
              </a:rPr>
              <a:t>Plano </a:t>
            </a:r>
            <a:r>
              <a:rPr lang="pt-BR" sz="2800" dirty="0" smtClean="0"/>
              <a:t>de auditoria aprovado;</a:t>
            </a:r>
          </a:p>
          <a:p>
            <a:r>
              <a:rPr lang="pt-BR" sz="2800" dirty="0" smtClean="0">
                <a:solidFill>
                  <a:srgbClr val="FF6600"/>
                </a:solidFill>
              </a:rPr>
              <a:t>Procedimentos </a:t>
            </a:r>
            <a:r>
              <a:rPr lang="pt-BR" sz="2800" dirty="0" smtClean="0"/>
              <a:t>formalizados;</a:t>
            </a:r>
          </a:p>
          <a:p>
            <a:r>
              <a:rPr lang="pt-BR" sz="2800" dirty="0" smtClean="0">
                <a:solidFill>
                  <a:srgbClr val="FF6600"/>
                </a:solidFill>
              </a:rPr>
              <a:t>Avaliação sistemática</a:t>
            </a:r>
            <a:r>
              <a:rPr lang="pt-BR" sz="2800" dirty="0" smtClean="0"/>
              <a:t> da governança, da gestão de riscos e de controles internos;</a:t>
            </a:r>
            <a:r>
              <a:rPr lang="pt-BR" sz="2800" dirty="0"/>
              <a:t> </a:t>
            </a:r>
            <a:endParaRPr lang="pt-BR" sz="2800" dirty="0" smtClean="0"/>
          </a:p>
          <a:p>
            <a:r>
              <a:rPr lang="pt-BR" sz="2800" dirty="0" smtClean="0"/>
              <a:t>Atividades de </a:t>
            </a:r>
            <a:r>
              <a:rPr lang="pt-BR" sz="2800" dirty="0" smtClean="0">
                <a:solidFill>
                  <a:srgbClr val="FF6600"/>
                </a:solidFill>
              </a:rPr>
              <a:t>cogestão</a:t>
            </a:r>
            <a:r>
              <a:rPr lang="pt-BR" sz="2800" dirty="0" smtClean="0"/>
              <a:t>.</a:t>
            </a:r>
          </a:p>
          <a:p>
            <a:endParaRPr lang="pt-BR" sz="2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51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4000" dirty="0" smtClean="0"/>
              <a:t>Auditoria Interna e Gestão de Riscos</a:t>
            </a:r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  <p:pic>
        <p:nvPicPr>
          <p:cNvPr id="7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705" y="1417638"/>
            <a:ext cx="7790590" cy="452596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50942" y="5943601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/>
              <a:t>(IIA, 2009)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13730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Orientações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 smtClean="0"/>
              <a:t>Observar </a:t>
            </a:r>
            <a:r>
              <a:rPr lang="pt-BR" sz="2800" dirty="0"/>
              <a:t>as </a:t>
            </a:r>
            <a:r>
              <a:rPr lang="pt-BR" sz="2800" dirty="0">
                <a:solidFill>
                  <a:srgbClr val="FF6600"/>
                </a:solidFill>
              </a:rPr>
              <a:t>diferenças </a:t>
            </a:r>
            <a:r>
              <a:rPr lang="pt-BR" sz="2800" dirty="0"/>
              <a:t>conceituais entre </a:t>
            </a:r>
            <a:r>
              <a:rPr lang="pt-BR" sz="2800" dirty="0">
                <a:solidFill>
                  <a:srgbClr val="FF6600"/>
                </a:solidFill>
              </a:rPr>
              <a:t>controle interno </a:t>
            </a:r>
            <a:r>
              <a:rPr lang="pt-BR" sz="2800" dirty="0" smtClean="0"/>
              <a:t>e </a:t>
            </a:r>
            <a:r>
              <a:rPr lang="pt-BR" sz="2800" dirty="0">
                <a:solidFill>
                  <a:srgbClr val="FF6600"/>
                </a:solidFill>
              </a:rPr>
              <a:t>auditoria interna</a:t>
            </a:r>
            <a:r>
              <a:rPr lang="pt-BR" sz="2800" dirty="0"/>
              <a:t>, de forma a não atribuir atividades de cogestão à unidade de auditoria interna;</a:t>
            </a:r>
          </a:p>
          <a:p>
            <a:r>
              <a:rPr lang="pt-BR" sz="2800" dirty="0" smtClean="0">
                <a:solidFill>
                  <a:srgbClr val="FF6600"/>
                </a:solidFill>
              </a:rPr>
              <a:t>Segregar </a:t>
            </a:r>
            <a:r>
              <a:rPr lang="pt-BR" sz="2800" dirty="0">
                <a:solidFill>
                  <a:srgbClr val="FF6600"/>
                </a:solidFill>
              </a:rPr>
              <a:t>as atribuições </a:t>
            </a:r>
            <a:r>
              <a:rPr lang="pt-BR" sz="2800" dirty="0"/>
              <a:t>e competências das atuais secretarias de controle interno (ou equivalentes), de forma que a mesma unidade organizacional não possua concomitantemente atribuições e competências relativas a atividades de controle interno e a atividades de auditoria </a:t>
            </a:r>
            <a:r>
              <a:rPr lang="pt-BR" sz="2800" dirty="0" smtClean="0"/>
              <a:t>interna;</a:t>
            </a:r>
            <a:endParaRPr lang="pt-BR" sz="2800" dirty="0"/>
          </a:p>
          <a:p>
            <a:pPr marL="0" indent="0">
              <a:buNone/>
            </a:pPr>
            <a:endParaRPr lang="pt-BR" sz="2800" dirty="0" smtClean="0"/>
          </a:p>
          <a:p>
            <a:endParaRPr lang="pt-BR" sz="2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27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Orientações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/>
              <a:t>Caso </a:t>
            </a:r>
            <a:r>
              <a:rPr lang="pt-BR" sz="2400" dirty="0"/>
              <a:t>exista um </a:t>
            </a:r>
            <a:r>
              <a:rPr lang="pt-BR" sz="2400" dirty="0">
                <a:solidFill>
                  <a:srgbClr val="FF6600"/>
                </a:solidFill>
              </a:rPr>
              <a:t>conselho superior </a:t>
            </a:r>
            <a:r>
              <a:rPr lang="pt-BR" sz="2400" dirty="0"/>
              <a:t>que supervisione a autoridade máxima da organização, </a:t>
            </a:r>
            <a:r>
              <a:rPr lang="pt-BR" sz="2400" dirty="0" smtClean="0"/>
              <a:t>avaliar </a:t>
            </a:r>
            <a:r>
              <a:rPr lang="pt-BR" sz="2400" dirty="0"/>
              <a:t>a possibilidade de que a unidade de auditoria interna fique subordinada a esse </a:t>
            </a:r>
            <a:r>
              <a:rPr lang="pt-BR" sz="2400" dirty="0" smtClean="0"/>
              <a:t>conselho</a:t>
            </a:r>
            <a:r>
              <a:rPr lang="pt-BR" sz="2400" dirty="0"/>
              <a:t>;</a:t>
            </a:r>
            <a:endParaRPr lang="pt-BR" sz="2400" dirty="0" smtClean="0"/>
          </a:p>
          <a:p>
            <a:r>
              <a:rPr lang="pt-BR" sz="2400" dirty="0" err="1" smtClean="0">
                <a:solidFill>
                  <a:srgbClr val="FF6600"/>
                </a:solidFill>
              </a:rPr>
              <a:t>Autoavaliar</a:t>
            </a:r>
            <a:r>
              <a:rPr lang="pt-BR" sz="2400" dirty="0" smtClean="0">
                <a:solidFill>
                  <a:srgbClr val="FF6600"/>
                </a:solidFill>
              </a:rPr>
              <a:t> a </a:t>
            </a:r>
            <a:r>
              <a:rPr lang="pt-BR" sz="2400" dirty="0">
                <a:solidFill>
                  <a:srgbClr val="FF6600"/>
                </a:solidFill>
              </a:rPr>
              <a:t>unidade </a:t>
            </a:r>
            <a:r>
              <a:rPr lang="pt-BR" sz="2400" dirty="0"/>
              <a:t>de auditoria interna, confrontando suas práticas com as boas práticas sobre o </a:t>
            </a:r>
            <a:r>
              <a:rPr lang="pt-BR" sz="2400" dirty="0" smtClean="0"/>
              <a:t>tema; </a:t>
            </a:r>
            <a:endParaRPr lang="pt-BR" sz="2400" dirty="0"/>
          </a:p>
          <a:p>
            <a:r>
              <a:rPr lang="pt-BR" sz="2400" dirty="0" smtClean="0">
                <a:solidFill>
                  <a:srgbClr val="FF6600"/>
                </a:solidFill>
              </a:rPr>
              <a:t>Revisar o </a:t>
            </a:r>
            <a:r>
              <a:rPr lang="pt-BR" sz="2400" dirty="0">
                <a:solidFill>
                  <a:srgbClr val="FF6600"/>
                </a:solidFill>
              </a:rPr>
              <a:t>marcos normativos e manuais </a:t>
            </a:r>
            <a:r>
              <a:rPr lang="pt-BR" sz="2400" dirty="0"/>
              <a:t>de procedimentos que tratam de controle interno e auditoria interna de forma a adequá-los às boas práticas sobre o tema, como o Coso II e o IPPF. </a:t>
            </a:r>
          </a:p>
          <a:p>
            <a:endParaRPr lang="pt-BR" sz="2800" dirty="0" smtClean="0"/>
          </a:p>
          <a:p>
            <a:endParaRPr lang="pt-BR" sz="2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15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iGovAquisições</a:t>
            </a:r>
            <a:endParaRPr lang="pt-BR" dirty="0"/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/>
          </p:nvPr>
        </p:nvGraphicFramePr>
        <p:xfrm>
          <a:off x="899592" y="1417638"/>
          <a:ext cx="6696743" cy="4531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ço Reservado para Número de Slide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6B790507-953D-4CEF-8C82-2F56F9791E13}" type="slidenum">
              <a:rPr lang="pt-BR" smtClean="0"/>
              <a:pPr algn="l">
                <a:defRPr/>
              </a:pPr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338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iGovAquisicoes </a:t>
            </a:r>
            <a:r>
              <a:rPr lang="pt-BR" dirty="0"/>
              <a:t>na </a:t>
            </a:r>
            <a:r>
              <a:rPr lang="pt-BR" dirty="0" smtClean="0"/>
              <a:t>APF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7638"/>
            <a:ext cx="7951560" cy="420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6B790507-953D-4CEF-8C82-2F56F9791E13}" type="slidenum">
              <a:rPr lang="pt-BR" smtClean="0"/>
              <a:pPr algn="l">
                <a:defRPr/>
              </a:pPr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513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iGovAquisicoes x </a:t>
            </a:r>
            <a:r>
              <a:rPr lang="en-US" dirty="0" err="1" smtClean="0"/>
              <a:t>Despesa</a:t>
            </a:r>
            <a:r>
              <a:rPr lang="en-US" dirty="0" smtClean="0"/>
              <a:t> </a:t>
            </a:r>
            <a:r>
              <a:rPr lang="en-US" dirty="0" err="1" smtClean="0"/>
              <a:t>Licitável</a:t>
            </a:r>
            <a:r>
              <a:rPr lang="en-US" dirty="0" smtClean="0"/>
              <a:t> </a:t>
            </a:r>
            <a:r>
              <a:rPr lang="en-US" sz="3200" dirty="0" smtClean="0"/>
              <a:t>2013 (base </a:t>
            </a:r>
            <a:r>
              <a:rPr lang="en-US" sz="3200" dirty="0" err="1" smtClean="0"/>
              <a:t>logarítmica</a:t>
            </a:r>
            <a:r>
              <a:rPr lang="en-US" sz="3200" dirty="0" smtClean="0"/>
              <a:t>; n=376)</a:t>
            </a:r>
            <a:endParaRPr lang="pt-BR" sz="3200" dirty="0"/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/>
          </p:nvPr>
        </p:nvGraphicFramePr>
        <p:xfrm>
          <a:off x="457200" y="1628800"/>
          <a:ext cx="77152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ço Reservado para Número de Slide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6B790507-953D-4CEF-8C82-2F56F9791E13}" type="slidenum">
              <a:rPr lang="pt-BR" smtClean="0"/>
              <a:pPr algn="l">
                <a:defRPr/>
              </a:pPr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1459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iGovAquisições</a:t>
            </a:r>
            <a:r>
              <a:rPr lang="pt-BR" dirty="0" smtClean="0"/>
              <a:t> - Liderança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1386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iGovAquisições</a:t>
            </a:r>
            <a:r>
              <a:rPr lang="pt-BR" dirty="0" smtClean="0"/>
              <a:t> - Pessoas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00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iGovAquisições</a:t>
            </a:r>
            <a:r>
              <a:rPr lang="pt-BR" dirty="0" smtClean="0"/>
              <a:t> - Estratégia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9227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iGovAquisições</a:t>
            </a:r>
            <a:r>
              <a:rPr lang="pt-BR" dirty="0" smtClean="0"/>
              <a:t> - Controle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9399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o explicativo em forma de nuvem 5"/>
          <p:cNvSpPr>
            <a:spLocks noChangeArrowheads="1"/>
          </p:cNvSpPr>
          <p:nvPr/>
        </p:nvSpPr>
        <p:spPr bwMode="auto">
          <a:xfrm>
            <a:off x="204788" y="411163"/>
            <a:ext cx="4655244" cy="1793875"/>
          </a:xfrm>
          <a:prstGeom prst="cloudCallout">
            <a:avLst>
              <a:gd name="adj1" fmla="val -15125"/>
              <a:gd name="adj2" fmla="val 103065"/>
            </a:avLst>
          </a:prstGeom>
          <a:solidFill>
            <a:srgbClr val="007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ü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dirty="0" smtClean="0">
                <a:solidFill>
                  <a:schemeClr val="bg1"/>
                </a:solidFill>
              </a:rPr>
              <a:t>Os controles sugeridos são mera burocracia ou mitigam riscos relevantes?</a:t>
            </a:r>
            <a:endParaRPr lang="pt-BR" altLang="pt-BR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39939" name="Objeto 2"/>
          <p:cNvGraphicFramePr>
            <a:graphicFrameLocks noChangeAspect="1"/>
          </p:cNvGraphicFramePr>
          <p:nvPr/>
        </p:nvGraphicFramePr>
        <p:xfrm>
          <a:off x="817563" y="3429000"/>
          <a:ext cx="1403350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Clip" r:id="rId3" imgW="1857375" imgH="3995738" progId="">
                  <p:embed/>
                </p:oleObj>
              </mc:Choice>
              <mc:Fallback>
                <p:oleObj name="Clip" r:id="rId3" imgW="1857375" imgH="3995738" progId="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3429000"/>
                        <a:ext cx="1403350" cy="222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o explicativo em forma de nuvem 4"/>
          <p:cNvSpPr>
            <a:spLocks noChangeArrowheads="1"/>
          </p:cNvSpPr>
          <p:nvPr/>
        </p:nvSpPr>
        <p:spPr bwMode="auto">
          <a:xfrm>
            <a:off x="5076056" y="541338"/>
            <a:ext cx="3888432" cy="1951558"/>
          </a:xfrm>
          <a:prstGeom prst="cloudCallout">
            <a:avLst>
              <a:gd name="adj1" fmla="val -25282"/>
              <a:gd name="adj2" fmla="val 105111"/>
            </a:avLst>
          </a:prstGeom>
          <a:solidFill>
            <a:srgbClr val="007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ü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dirty="0" smtClean="0">
                <a:solidFill>
                  <a:schemeClr val="bg1"/>
                </a:solidFill>
              </a:rPr>
              <a:t>Se o  valor agregado compensar seu custo...</a:t>
            </a:r>
            <a:endParaRPr lang="pt-BR" altLang="pt-BR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5508625" y="3243263"/>
          <a:ext cx="792163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Clip" r:id="rId5" imgW="1296063" imgH="3934305" progId="">
                  <p:embed/>
                </p:oleObj>
              </mc:Choice>
              <mc:Fallback>
                <p:oleObj name="Clip" r:id="rId5" imgW="1296063" imgH="3934305" progId="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3243263"/>
                        <a:ext cx="792163" cy="240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Rectangle 5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ü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2BD194B-A694-4E0D-9F95-EBFAA340D636}" type="slidenum">
              <a:rPr lang="es-ES" altLang="pt-BR" sz="1200" smtClean="0">
                <a:solidFill>
                  <a:srgbClr val="330066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35</a:t>
            </a:fld>
            <a:endParaRPr lang="es-ES" altLang="pt-BR" sz="1200" smtClean="0">
              <a:solidFill>
                <a:srgbClr val="33006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6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BR" dirty="0" smtClean="0"/>
              <a:t>Obrigado!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1A275-7392-49DF-A74B-747F7A05A529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  <p:sp>
        <p:nvSpPr>
          <p:cNvPr id="5" name="AutoShape 2" descr="Resultado de imagem para mensagens de incentiv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04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16013</TotalTime>
  <Words>1174</Words>
  <Application>Microsoft Office PowerPoint</Application>
  <PresentationFormat>Apresentação na tela (4:3)</PresentationFormat>
  <Paragraphs>151</Paragraphs>
  <Slides>36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1" baseType="lpstr">
      <vt:lpstr>Arial</vt:lpstr>
      <vt:lpstr>Arial Black</vt:lpstr>
      <vt:lpstr>Calibri</vt:lpstr>
      <vt:lpstr>Tema do Office</vt:lpstr>
      <vt:lpstr>Clip</vt:lpstr>
      <vt:lpstr>Governança e Gestão das Aquisições</vt:lpstr>
      <vt:lpstr>Agenda</vt:lpstr>
      <vt:lpstr>Além da conformidade...</vt:lpstr>
      <vt:lpstr>Governança Pública</vt:lpstr>
      <vt:lpstr>Mecanismos e Componentes</vt:lpstr>
      <vt:lpstr>Governança das Aquisições</vt:lpstr>
      <vt:lpstr>Apresentação do PowerPoint</vt:lpstr>
      <vt:lpstr>Apresentação do PowerPoint</vt:lpstr>
      <vt:lpstr>Mecanismo Liderança</vt:lpstr>
      <vt:lpstr>Critérios avaliados</vt:lpstr>
      <vt:lpstr>Orientações</vt:lpstr>
      <vt:lpstr>Orientações</vt:lpstr>
      <vt:lpstr>Componente Pessoas</vt:lpstr>
      <vt:lpstr>Critérios avaliados</vt:lpstr>
      <vt:lpstr>Orientações</vt:lpstr>
      <vt:lpstr>Mecanismo Estratégia</vt:lpstr>
      <vt:lpstr>Critérios avaliados</vt:lpstr>
      <vt:lpstr>Orientações</vt:lpstr>
      <vt:lpstr>Mecanismo Controle</vt:lpstr>
      <vt:lpstr>Critérios avaliados</vt:lpstr>
      <vt:lpstr>Orientações</vt:lpstr>
      <vt:lpstr>Auditoria Interna</vt:lpstr>
      <vt:lpstr>Auditoria Interna segundo o IIA</vt:lpstr>
      <vt:lpstr>Critérios avaliados</vt:lpstr>
      <vt:lpstr>Auditoria Interna e Gestão de Riscos</vt:lpstr>
      <vt:lpstr>Orientações</vt:lpstr>
      <vt:lpstr>Orientações</vt:lpstr>
      <vt:lpstr>iGovAquisições</vt:lpstr>
      <vt:lpstr>iGovAquisicoes na APF</vt:lpstr>
      <vt:lpstr>iGovAquisicoes x Despesa Licitável 2013 (base logarítmica; n=376)</vt:lpstr>
      <vt:lpstr>iGovAquisições - Liderança</vt:lpstr>
      <vt:lpstr>iGovAquisições - Pessoas</vt:lpstr>
      <vt:lpstr>iGovAquisições - Estratégia</vt:lpstr>
      <vt:lpstr>iGovAquisições - Controle</vt:lpstr>
      <vt:lpstr>Apresentação do PowerPoint</vt:lpstr>
      <vt:lpstr>Obrigado!</vt:lpstr>
    </vt:vector>
  </TitlesOfParts>
  <Company>TCU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malvim</dc:creator>
  <cp:lastModifiedBy>Italo Pinheiro de A. Figueiredo</cp:lastModifiedBy>
  <cp:revision>1366</cp:revision>
  <cp:lastPrinted>2016-04-19T12:54:13Z</cp:lastPrinted>
  <dcterms:created xsi:type="dcterms:W3CDTF">2016-06-07T19:18:46Z</dcterms:created>
  <dcterms:modified xsi:type="dcterms:W3CDTF">2016-06-07T21:25:25Z</dcterms:modified>
</cp:coreProperties>
</file>