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63" r:id="rId4"/>
    <p:sldId id="257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93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6" r:id="rId25"/>
    <p:sldId id="285" r:id="rId26"/>
    <p:sldId id="287" r:id="rId27"/>
    <p:sldId id="289" r:id="rId28"/>
    <p:sldId id="290" r:id="rId29"/>
    <p:sldId id="291" r:id="rId30"/>
    <p:sldId id="29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626F31-9B27-4A8F-A795-4F419B879F17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81D1B3B8-65E0-4456-A24E-6CBE80EFEC19}">
      <dgm:prSet phldrT="[Texto]"/>
      <dgm:spPr/>
      <dgm:t>
        <a:bodyPr/>
        <a:lstStyle/>
        <a:p>
          <a:r>
            <a:rPr lang="pt-BR" dirty="0" err="1" smtClean="0"/>
            <a:t>Stakeholders</a:t>
          </a:r>
          <a:r>
            <a:rPr lang="pt-BR" dirty="0" smtClean="0"/>
            <a:t> Externos</a:t>
          </a:r>
          <a:endParaRPr lang="pt-BR" dirty="0"/>
        </a:p>
      </dgm:t>
    </dgm:pt>
    <dgm:pt modelId="{20C6E798-91ED-4128-8770-A8279B6B1705}" type="parTrans" cxnId="{2EB68570-59D3-4EE2-8FC5-CA8442185F6C}">
      <dgm:prSet/>
      <dgm:spPr/>
      <dgm:t>
        <a:bodyPr/>
        <a:lstStyle/>
        <a:p>
          <a:endParaRPr lang="pt-BR"/>
        </a:p>
      </dgm:t>
    </dgm:pt>
    <dgm:pt modelId="{52BB355D-1B53-4325-ADD0-5D1EFD348281}" type="sibTrans" cxnId="{2EB68570-59D3-4EE2-8FC5-CA8442185F6C}">
      <dgm:prSet/>
      <dgm:spPr/>
      <dgm:t>
        <a:bodyPr/>
        <a:lstStyle/>
        <a:p>
          <a:endParaRPr lang="pt-BR"/>
        </a:p>
      </dgm:t>
    </dgm:pt>
    <dgm:pt modelId="{E11E4964-EB7E-4E98-B2D3-D626847E7B86}">
      <dgm:prSet phldrT="[Texto]"/>
      <dgm:spPr/>
      <dgm:t>
        <a:bodyPr/>
        <a:lstStyle/>
        <a:p>
          <a:r>
            <a:rPr lang="pt-BR" dirty="0" smtClean="0"/>
            <a:t>STJ</a:t>
          </a:r>
          <a:endParaRPr lang="pt-BR" dirty="0"/>
        </a:p>
      </dgm:t>
    </dgm:pt>
    <dgm:pt modelId="{AC22168C-9C23-4F7E-9CB1-AC81FC0D122A}" type="parTrans" cxnId="{80CEBC3A-E09E-4F25-8BC3-2584F008916B}">
      <dgm:prSet/>
      <dgm:spPr/>
      <dgm:t>
        <a:bodyPr/>
        <a:lstStyle/>
        <a:p>
          <a:endParaRPr lang="pt-BR"/>
        </a:p>
      </dgm:t>
    </dgm:pt>
    <dgm:pt modelId="{D9CE528E-2096-4461-9684-A44AECBA887D}" type="sibTrans" cxnId="{80CEBC3A-E09E-4F25-8BC3-2584F008916B}">
      <dgm:prSet/>
      <dgm:spPr/>
      <dgm:t>
        <a:bodyPr/>
        <a:lstStyle/>
        <a:p>
          <a:endParaRPr lang="pt-BR"/>
        </a:p>
      </dgm:t>
    </dgm:pt>
    <dgm:pt modelId="{A1817E36-EE56-42A2-AD2C-A70B493A3F1A}" type="pres">
      <dgm:prSet presAssocID="{79626F31-9B27-4A8F-A795-4F419B879F1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A858BD5-FA23-4451-9D31-6BCD6784C5D6}" type="pres">
      <dgm:prSet presAssocID="{81D1B3B8-65E0-4456-A24E-6CBE80EFEC19}" presName="node" presStyleLbl="node1" presStyleIdx="0" presStyleCnt="2" custScaleX="34689" custScaleY="32578" custLinFactNeighborX="-6158" custLinFactNeighborY="-106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AD3B19-9648-437C-B12C-9AA30A3BA984}" type="pres">
      <dgm:prSet presAssocID="{52BB355D-1B53-4325-ADD0-5D1EFD348281}" presName="sibTrans" presStyleCnt="0"/>
      <dgm:spPr/>
    </dgm:pt>
    <dgm:pt modelId="{92A478F2-FF17-4CD9-BB2D-A88AEC75EDA8}" type="pres">
      <dgm:prSet presAssocID="{E11E4964-EB7E-4E98-B2D3-D626847E7B86}" presName="node" presStyleLbl="node1" presStyleIdx="1" presStyleCnt="2" custScaleX="34691" custScaleY="32605" custLinFactNeighborX="5487" custLinFactNeighborY="27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D74C2F4-9610-4C3D-A4AF-A908FD92339B}" type="presOf" srcId="{79626F31-9B27-4A8F-A795-4F419B879F17}" destId="{A1817E36-EE56-42A2-AD2C-A70B493A3F1A}" srcOrd="0" destOrd="0" presId="urn:microsoft.com/office/officeart/2005/8/layout/default"/>
    <dgm:cxn modelId="{0D6CAE95-FBC6-4AB7-B8DD-995D3F720505}" type="presOf" srcId="{E11E4964-EB7E-4E98-B2D3-D626847E7B86}" destId="{92A478F2-FF17-4CD9-BB2D-A88AEC75EDA8}" srcOrd="0" destOrd="0" presId="urn:microsoft.com/office/officeart/2005/8/layout/default"/>
    <dgm:cxn modelId="{2EB68570-59D3-4EE2-8FC5-CA8442185F6C}" srcId="{79626F31-9B27-4A8F-A795-4F419B879F17}" destId="{81D1B3B8-65E0-4456-A24E-6CBE80EFEC19}" srcOrd="0" destOrd="0" parTransId="{20C6E798-91ED-4128-8770-A8279B6B1705}" sibTransId="{52BB355D-1B53-4325-ADD0-5D1EFD348281}"/>
    <dgm:cxn modelId="{A4C6FF53-001A-4416-95E6-0C36A4BFED3B}" type="presOf" srcId="{81D1B3B8-65E0-4456-A24E-6CBE80EFEC19}" destId="{AA858BD5-FA23-4451-9D31-6BCD6784C5D6}" srcOrd="0" destOrd="0" presId="urn:microsoft.com/office/officeart/2005/8/layout/default"/>
    <dgm:cxn modelId="{80CEBC3A-E09E-4F25-8BC3-2584F008916B}" srcId="{79626F31-9B27-4A8F-A795-4F419B879F17}" destId="{E11E4964-EB7E-4E98-B2D3-D626847E7B86}" srcOrd="1" destOrd="0" parTransId="{AC22168C-9C23-4F7E-9CB1-AC81FC0D122A}" sibTransId="{D9CE528E-2096-4461-9684-A44AECBA887D}"/>
    <dgm:cxn modelId="{1A35CFC0-B45C-4767-AD85-E699EC5F7FF1}" type="presParOf" srcId="{A1817E36-EE56-42A2-AD2C-A70B493A3F1A}" destId="{AA858BD5-FA23-4451-9D31-6BCD6784C5D6}" srcOrd="0" destOrd="0" presId="urn:microsoft.com/office/officeart/2005/8/layout/default"/>
    <dgm:cxn modelId="{B136BB39-4AEE-444E-AC8A-A2CA8999B190}" type="presParOf" srcId="{A1817E36-EE56-42A2-AD2C-A70B493A3F1A}" destId="{59AD3B19-9648-437C-B12C-9AA30A3BA984}" srcOrd="1" destOrd="0" presId="urn:microsoft.com/office/officeart/2005/8/layout/default"/>
    <dgm:cxn modelId="{FDCCEE88-4EE1-48E6-A652-44075D7D5F35}" type="presParOf" srcId="{A1817E36-EE56-42A2-AD2C-A70B493A3F1A}" destId="{92A478F2-FF17-4CD9-BB2D-A88AEC75EDA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DDFC8-CC60-4103-8378-A413160E8971}" type="doc">
      <dgm:prSet loTypeId="urn:microsoft.com/office/officeart/2005/8/layout/gear1" loCatId="process" qsTypeId="urn:microsoft.com/office/officeart/2005/8/quickstyle/simple1" qsCatId="simple" csTypeId="urn:microsoft.com/office/officeart/2005/8/colors/accent2_1" csCatId="accent2" phldr="1"/>
      <dgm:spPr/>
    </dgm:pt>
    <dgm:pt modelId="{4CDFDBF8-253D-4E31-88D3-0BF39825B9AD}">
      <dgm:prSet phldrT="[Texto]"/>
      <dgm:spPr/>
      <dgm:t>
        <a:bodyPr/>
        <a:lstStyle/>
        <a:p>
          <a:r>
            <a:rPr lang="pt-BR" dirty="0" smtClean="0"/>
            <a:t>Etc...</a:t>
          </a:r>
          <a:endParaRPr lang="pt-BR" dirty="0"/>
        </a:p>
      </dgm:t>
    </dgm:pt>
    <dgm:pt modelId="{ABE050DF-5C7A-44DE-A389-7B23BC806A3F}" type="parTrans" cxnId="{1E21A87C-0C67-45F6-BA03-5CDB90AA86AE}">
      <dgm:prSet/>
      <dgm:spPr/>
      <dgm:t>
        <a:bodyPr/>
        <a:lstStyle/>
        <a:p>
          <a:endParaRPr lang="pt-BR"/>
        </a:p>
      </dgm:t>
    </dgm:pt>
    <dgm:pt modelId="{9B2EB37E-14E9-4D75-B139-B48A22329429}" type="sibTrans" cxnId="{1E21A87C-0C67-45F6-BA03-5CDB90AA86AE}">
      <dgm:prSet/>
      <dgm:spPr/>
      <dgm:t>
        <a:bodyPr/>
        <a:lstStyle/>
        <a:p>
          <a:endParaRPr lang="pt-BR"/>
        </a:p>
      </dgm:t>
    </dgm:pt>
    <dgm:pt modelId="{E5396442-2607-4A63-82E5-F489007D021E}">
      <dgm:prSet phldrT="[Texto]"/>
      <dgm:spPr/>
      <dgm:t>
        <a:bodyPr/>
        <a:lstStyle/>
        <a:p>
          <a:r>
            <a:rPr lang="pt-BR" dirty="0" smtClean="0"/>
            <a:t>SGP</a:t>
          </a:r>
          <a:endParaRPr lang="pt-BR" dirty="0"/>
        </a:p>
      </dgm:t>
    </dgm:pt>
    <dgm:pt modelId="{20F1B83C-D8D6-4EA9-9C51-1F2B6D10CF71}" type="parTrans" cxnId="{6F40D45E-F51E-4BEA-AE2C-EEEB1C52B664}">
      <dgm:prSet/>
      <dgm:spPr/>
      <dgm:t>
        <a:bodyPr/>
        <a:lstStyle/>
        <a:p>
          <a:endParaRPr lang="pt-BR"/>
        </a:p>
      </dgm:t>
    </dgm:pt>
    <dgm:pt modelId="{A3BC2BBF-4EA7-4D55-8F64-68CF9D51837E}" type="sibTrans" cxnId="{6F40D45E-F51E-4BEA-AE2C-EEEB1C52B664}">
      <dgm:prSet/>
      <dgm:spPr/>
      <dgm:t>
        <a:bodyPr/>
        <a:lstStyle/>
        <a:p>
          <a:endParaRPr lang="pt-BR"/>
        </a:p>
      </dgm:t>
    </dgm:pt>
    <dgm:pt modelId="{2DB78B15-4FA7-4257-AFE7-A311216BF6C9}">
      <dgm:prSet phldrT="[Texto]"/>
      <dgm:spPr/>
      <dgm:t>
        <a:bodyPr/>
        <a:lstStyle/>
        <a:p>
          <a:r>
            <a:rPr lang="pt-BR" dirty="0" smtClean="0"/>
            <a:t>AMG</a:t>
          </a:r>
          <a:endParaRPr lang="pt-BR" dirty="0"/>
        </a:p>
      </dgm:t>
    </dgm:pt>
    <dgm:pt modelId="{5932EB53-315C-4A10-B85F-0CAD565DD66D}" type="parTrans" cxnId="{CF313CD1-1D92-4F3F-988F-819BD485CF1D}">
      <dgm:prSet/>
      <dgm:spPr/>
      <dgm:t>
        <a:bodyPr/>
        <a:lstStyle/>
        <a:p>
          <a:endParaRPr lang="pt-BR"/>
        </a:p>
      </dgm:t>
    </dgm:pt>
    <dgm:pt modelId="{B7E944E1-061A-4D61-80CD-D5966452EE82}" type="sibTrans" cxnId="{CF313CD1-1D92-4F3F-988F-819BD485CF1D}">
      <dgm:prSet/>
      <dgm:spPr/>
      <dgm:t>
        <a:bodyPr/>
        <a:lstStyle/>
        <a:p>
          <a:endParaRPr lang="pt-BR"/>
        </a:p>
      </dgm:t>
    </dgm:pt>
    <dgm:pt modelId="{6BD0FD83-0428-46A5-8411-0D24C3B830DA}" type="pres">
      <dgm:prSet presAssocID="{69FDDFC8-CC60-4103-8378-A413160E897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CBB3F79-0BA2-459D-A1F8-AA5591B0051D}" type="pres">
      <dgm:prSet presAssocID="{4CDFDBF8-253D-4E31-88D3-0BF39825B9AD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6A86674-53F6-4533-9EA0-9C4A1683E869}" type="pres">
      <dgm:prSet presAssocID="{4CDFDBF8-253D-4E31-88D3-0BF39825B9AD}" presName="gear1srcNode" presStyleLbl="node1" presStyleIdx="0" presStyleCnt="3"/>
      <dgm:spPr/>
      <dgm:t>
        <a:bodyPr/>
        <a:lstStyle/>
        <a:p>
          <a:endParaRPr lang="pt-BR"/>
        </a:p>
      </dgm:t>
    </dgm:pt>
    <dgm:pt modelId="{5CA7271B-BE21-4299-A47B-FE0634C85A5A}" type="pres">
      <dgm:prSet presAssocID="{4CDFDBF8-253D-4E31-88D3-0BF39825B9AD}" presName="gear1dstNode" presStyleLbl="node1" presStyleIdx="0" presStyleCnt="3"/>
      <dgm:spPr/>
      <dgm:t>
        <a:bodyPr/>
        <a:lstStyle/>
        <a:p>
          <a:endParaRPr lang="pt-BR"/>
        </a:p>
      </dgm:t>
    </dgm:pt>
    <dgm:pt modelId="{80E82EDC-126A-4D5D-8BEE-04683DDCAF40}" type="pres">
      <dgm:prSet presAssocID="{E5396442-2607-4A63-82E5-F489007D021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F22587-21E1-4E6A-B087-A9EC5E1DADDC}" type="pres">
      <dgm:prSet presAssocID="{E5396442-2607-4A63-82E5-F489007D021E}" presName="gear2srcNode" presStyleLbl="node1" presStyleIdx="1" presStyleCnt="3"/>
      <dgm:spPr/>
      <dgm:t>
        <a:bodyPr/>
        <a:lstStyle/>
        <a:p>
          <a:endParaRPr lang="pt-BR"/>
        </a:p>
      </dgm:t>
    </dgm:pt>
    <dgm:pt modelId="{97A5D1D5-3B19-4672-B3B7-C6DB4B1B1560}" type="pres">
      <dgm:prSet presAssocID="{E5396442-2607-4A63-82E5-F489007D021E}" presName="gear2dstNode" presStyleLbl="node1" presStyleIdx="1" presStyleCnt="3"/>
      <dgm:spPr/>
      <dgm:t>
        <a:bodyPr/>
        <a:lstStyle/>
        <a:p>
          <a:endParaRPr lang="pt-BR"/>
        </a:p>
      </dgm:t>
    </dgm:pt>
    <dgm:pt modelId="{B79293E4-AF9D-456B-8CDA-A44BFA4B562C}" type="pres">
      <dgm:prSet presAssocID="{2DB78B15-4FA7-4257-AFE7-A311216BF6C9}" presName="gear3" presStyleLbl="node1" presStyleIdx="2" presStyleCnt="3"/>
      <dgm:spPr/>
      <dgm:t>
        <a:bodyPr/>
        <a:lstStyle/>
        <a:p>
          <a:endParaRPr lang="pt-BR"/>
        </a:p>
      </dgm:t>
    </dgm:pt>
    <dgm:pt modelId="{85C2F708-EFA5-437B-A1A3-BC4EF7A06696}" type="pres">
      <dgm:prSet presAssocID="{2DB78B15-4FA7-4257-AFE7-A311216BF6C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419F3A4-462F-4BA5-BE88-2619415BBA71}" type="pres">
      <dgm:prSet presAssocID="{2DB78B15-4FA7-4257-AFE7-A311216BF6C9}" presName="gear3srcNode" presStyleLbl="node1" presStyleIdx="2" presStyleCnt="3"/>
      <dgm:spPr/>
      <dgm:t>
        <a:bodyPr/>
        <a:lstStyle/>
        <a:p>
          <a:endParaRPr lang="pt-BR"/>
        </a:p>
      </dgm:t>
    </dgm:pt>
    <dgm:pt modelId="{C68D9427-1F5B-44F9-AEAF-F53E5F0A480B}" type="pres">
      <dgm:prSet presAssocID="{2DB78B15-4FA7-4257-AFE7-A311216BF6C9}" presName="gear3dstNode" presStyleLbl="node1" presStyleIdx="2" presStyleCnt="3"/>
      <dgm:spPr/>
      <dgm:t>
        <a:bodyPr/>
        <a:lstStyle/>
        <a:p>
          <a:endParaRPr lang="pt-BR"/>
        </a:p>
      </dgm:t>
    </dgm:pt>
    <dgm:pt modelId="{0376BAA9-9A54-418B-B723-AD5BBA3636AA}" type="pres">
      <dgm:prSet presAssocID="{9B2EB37E-14E9-4D75-B139-B48A22329429}" presName="connector1" presStyleLbl="sibTrans2D1" presStyleIdx="0" presStyleCnt="3"/>
      <dgm:spPr/>
      <dgm:t>
        <a:bodyPr/>
        <a:lstStyle/>
        <a:p>
          <a:endParaRPr lang="pt-BR"/>
        </a:p>
      </dgm:t>
    </dgm:pt>
    <dgm:pt modelId="{BDC859B7-75CE-4122-BBC6-11851B0699B5}" type="pres">
      <dgm:prSet presAssocID="{A3BC2BBF-4EA7-4D55-8F64-68CF9D51837E}" presName="connector2" presStyleLbl="sibTrans2D1" presStyleIdx="1" presStyleCnt="3"/>
      <dgm:spPr/>
      <dgm:t>
        <a:bodyPr/>
        <a:lstStyle/>
        <a:p>
          <a:endParaRPr lang="pt-BR"/>
        </a:p>
      </dgm:t>
    </dgm:pt>
    <dgm:pt modelId="{282D5484-4025-4A62-A7F8-F03751B527B3}" type="pres">
      <dgm:prSet presAssocID="{B7E944E1-061A-4D61-80CD-D5966452EE82}" presName="connector3" presStyleLbl="sibTrans2D1" presStyleIdx="2" presStyleCnt="3"/>
      <dgm:spPr/>
      <dgm:t>
        <a:bodyPr/>
        <a:lstStyle/>
        <a:p>
          <a:endParaRPr lang="pt-BR"/>
        </a:p>
      </dgm:t>
    </dgm:pt>
  </dgm:ptLst>
  <dgm:cxnLst>
    <dgm:cxn modelId="{369B03EB-63AC-4A34-8F37-8C46FCC3665A}" type="presOf" srcId="{A3BC2BBF-4EA7-4D55-8F64-68CF9D51837E}" destId="{BDC859B7-75CE-4122-BBC6-11851B0699B5}" srcOrd="0" destOrd="0" presId="urn:microsoft.com/office/officeart/2005/8/layout/gear1"/>
    <dgm:cxn modelId="{3CEB42B4-EC7D-4508-B9A5-75776C646329}" type="presOf" srcId="{E5396442-2607-4A63-82E5-F489007D021E}" destId="{80E82EDC-126A-4D5D-8BEE-04683DDCAF40}" srcOrd="0" destOrd="0" presId="urn:microsoft.com/office/officeart/2005/8/layout/gear1"/>
    <dgm:cxn modelId="{4CC90BAE-638D-48DD-AEBB-999C9E4D24BC}" type="presOf" srcId="{2DB78B15-4FA7-4257-AFE7-A311216BF6C9}" destId="{2419F3A4-462F-4BA5-BE88-2619415BBA71}" srcOrd="2" destOrd="0" presId="urn:microsoft.com/office/officeart/2005/8/layout/gear1"/>
    <dgm:cxn modelId="{C13E0073-894A-4164-A56D-93ACD495AFA7}" type="presOf" srcId="{4CDFDBF8-253D-4E31-88D3-0BF39825B9AD}" destId="{16A86674-53F6-4533-9EA0-9C4A1683E869}" srcOrd="1" destOrd="0" presId="urn:microsoft.com/office/officeart/2005/8/layout/gear1"/>
    <dgm:cxn modelId="{D1F0E28B-F09C-42A2-AA5C-A1591566D85A}" type="presOf" srcId="{2DB78B15-4FA7-4257-AFE7-A311216BF6C9}" destId="{C68D9427-1F5B-44F9-AEAF-F53E5F0A480B}" srcOrd="3" destOrd="0" presId="urn:microsoft.com/office/officeart/2005/8/layout/gear1"/>
    <dgm:cxn modelId="{CF313CD1-1D92-4F3F-988F-819BD485CF1D}" srcId="{69FDDFC8-CC60-4103-8378-A413160E8971}" destId="{2DB78B15-4FA7-4257-AFE7-A311216BF6C9}" srcOrd="2" destOrd="0" parTransId="{5932EB53-315C-4A10-B85F-0CAD565DD66D}" sibTransId="{B7E944E1-061A-4D61-80CD-D5966452EE82}"/>
    <dgm:cxn modelId="{6D076D56-5DAD-4E1C-8158-5DB56F9B63B5}" type="presOf" srcId="{4CDFDBF8-253D-4E31-88D3-0BF39825B9AD}" destId="{6CBB3F79-0BA2-459D-A1F8-AA5591B0051D}" srcOrd="0" destOrd="0" presId="urn:microsoft.com/office/officeart/2005/8/layout/gear1"/>
    <dgm:cxn modelId="{D3D62009-B18C-498E-8606-9CB5FC0AA304}" type="presOf" srcId="{B7E944E1-061A-4D61-80CD-D5966452EE82}" destId="{282D5484-4025-4A62-A7F8-F03751B527B3}" srcOrd="0" destOrd="0" presId="urn:microsoft.com/office/officeart/2005/8/layout/gear1"/>
    <dgm:cxn modelId="{4942C7BE-732B-495F-BBF4-EC7D58F14DC2}" type="presOf" srcId="{9B2EB37E-14E9-4D75-B139-B48A22329429}" destId="{0376BAA9-9A54-418B-B723-AD5BBA3636AA}" srcOrd="0" destOrd="0" presId="urn:microsoft.com/office/officeart/2005/8/layout/gear1"/>
    <dgm:cxn modelId="{1E21A87C-0C67-45F6-BA03-5CDB90AA86AE}" srcId="{69FDDFC8-CC60-4103-8378-A413160E8971}" destId="{4CDFDBF8-253D-4E31-88D3-0BF39825B9AD}" srcOrd="0" destOrd="0" parTransId="{ABE050DF-5C7A-44DE-A389-7B23BC806A3F}" sibTransId="{9B2EB37E-14E9-4D75-B139-B48A22329429}"/>
    <dgm:cxn modelId="{19FDD8BA-3279-4887-869E-DBFBB7CB9DF2}" type="presOf" srcId="{E5396442-2607-4A63-82E5-F489007D021E}" destId="{97A5D1D5-3B19-4672-B3B7-C6DB4B1B1560}" srcOrd="2" destOrd="0" presId="urn:microsoft.com/office/officeart/2005/8/layout/gear1"/>
    <dgm:cxn modelId="{4B031B7A-7822-41BB-9E24-A001348FA5D0}" type="presOf" srcId="{2DB78B15-4FA7-4257-AFE7-A311216BF6C9}" destId="{85C2F708-EFA5-437B-A1A3-BC4EF7A06696}" srcOrd="1" destOrd="0" presId="urn:microsoft.com/office/officeart/2005/8/layout/gear1"/>
    <dgm:cxn modelId="{47AC156D-06D8-4C60-B2B1-50824FDF23DB}" type="presOf" srcId="{E5396442-2607-4A63-82E5-F489007D021E}" destId="{58F22587-21E1-4E6A-B087-A9EC5E1DADDC}" srcOrd="1" destOrd="0" presId="urn:microsoft.com/office/officeart/2005/8/layout/gear1"/>
    <dgm:cxn modelId="{6F40D45E-F51E-4BEA-AE2C-EEEB1C52B664}" srcId="{69FDDFC8-CC60-4103-8378-A413160E8971}" destId="{E5396442-2607-4A63-82E5-F489007D021E}" srcOrd="1" destOrd="0" parTransId="{20F1B83C-D8D6-4EA9-9C51-1F2B6D10CF71}" sibTransId="{A3BC2BBF-4EA7-4D55-8F64-68CF9D51837E}"/>
    <dgm:cxn modelId="{25928FD1-D3D3-49A8-B67B-4993117EFE05}" type="presOf" srcId="{4CDFDBF8-253D-4E31-88D3-0BF39825B9AD}" destId="{5CA7271B-BE21-4299-A47B-FE0634C85A5A}" srcOrd="2" destOrd="0" presId="urn:microsoft.com/office/officeart/2005/8/layout/gear1"/>
    <dgm:cxn modelId="{ABF9D163-857E-452F-A863-CBE041B7D67D}" type="presOf" srcId="{2DB78B15-4FA7-4257-AFE7-A311216BF6C9}" destId="{B79293E4-AF9D-456B-8CDA-A44BFA4B562C}" srcOrd="0" destOrd="0" presId="urn:microsoft.com/office/officeart/2005/8/layout/gear1"/>
    <dgm:cxn modelId="{B87F673D-FB40-4C68-89CA-DA00E062E8DD}" type="presOf" srcId="{69FDDFC8-CC60-4103-8378-A413160E8971}" destId="{6BD0FD83-0428-46A5-8411-0D24C3B830DA}" srcOrd="0" destOrd="0" presId="urn:microsoft.com/office/officeart/2005/8/layout/gear1"/>
    <dgm:cxn modelId="{B91B75A3-1C0E-477B-93EA-1180BF63B2A7}" type="presParOf" srcId="{6BD0FD83-0428-46A5-8411-0D24C3B830DA}" destId="{6CBB3F79-0BA2-459D-A1F8-AA5591B0051D}" srcOrd="0" destOrd="0" presId="urn:microsoft.com/office/officeart/2005/8/layout/gear1"/>
    <dgm:cxn modelId="{6D2A4485-4694-474B-906B-63B65752AFD2}" type="presParOf" srcId="{6BD0FD83-0428-46A5-8411-0D24C3B830DA}" destId="{16A86674-53F6-4533-9EA0-9C4A1683E869}" srcOrd="1" destOrd="0" presId="urn:microsoft.com/office/officeart/2005/8/layout/gear1"/>
    <dgm:cxn modelId="{66E5C904-1ECF-4D3A-909F-08F9C987D32E}" type="presParOf" srcId="{6BD0FD83-0428-46A5-8411-0D24C3B830DA}" destId="{5CA7271B-BE21-4299-A47B-FE0634C85A5A}" srcOrd="2" destOrd="0" presId="urn:microsoft.com/office/officeart/2005/8/layout/gear1"/>
    <dgm:cxn modelId="{7124F14D-347A-4F6F-99B3-E029ACC18114}" type="presParOf" srcId="{6BD0FD83-0428-46A5-8411-0D24C3B830DA}" destId="{80E82EDC-126A-4D5D-8BEE-04683DDCAF40}" srcOrd="3" destOrd="0" presId="urn:microsoft.com/office/officeart/2005/8/layout/gear1"/>
    <dgm:cxn modelId="{4DE903BB-868B-431E-9D4B-421D03A93629}" type="presParOf" srcId="{6BD0FD83-0428-46A5-8411-0D24C3B830DA}" destId="{58F22587-21E1-4E6A-B087-A9EC5E1DADDC}" srcOrd="4" destOrd="0" presId="urn:microsoft.com/office/officeart/2005/8/layout/gear1"/>
    <dgm:cxn modelId="{BEF04915-7BDF-4E86-8BEF-0D5134B2B16A}" type="presParOf" srcId="{6BD0FD83-0428-46A5-8411-0D24C3B830DA}" destId="{97A5D1D5-3B19-4672-B3B7-C6DB4B1B1560}" srcOrd="5" destOrd="0" presId="urn:microsoft.com/office/officeart/2005/8/layout/gear1"/>
    <dgm:cxn modelId="{F1DD368C-D8CC-4688-B5D4-8B899D41C86B}" type="presParOf" srcId="{6BD0FD83-0428-46A5-8411-0D24C3B830DA}" destId="{B79293E4-AF9D-456B-8CDA-A44BFA4B562C}" srcOrd="6" destOrd="0" presId="urn:microsoft.com/office/officeart/2005/8/layout/gear1"/>
    <dgm:cxn modelId="{8655C76E-F85E-4D2D-91A7-6CCB683F31F7}" type="presParOf" srcId="{6BD0FD83-0428-46A5-8411-0D24C3B830DA}" destId="{85C2F708-EFA5-437B-A1A3-BC4EF7A06696}" srcOrd="7" destOrd="0" presId="urn:microsoft.com/office/officeart/2005/8/layout/gear1"/>
    <dgm:cxn modelId="{04772DD2-35CD-4E0D-9C91-E314131A5F0A}" type="presParOf" srcId="{6BD0FD83-0428-46A5-8411-0D24C3B830DA}" destId="{2419F3A4-462F-4BA5-BE88-2619415BBA71}" srcOrd="8" destOrd="0" presId="urn:microsoft.com/office/officeart/2005/8/layout/gear1"/>
    <dgm:cxn modelId="{9B3CE132-032A-4427-99B2-7E983309073E}" type="presParOf" srcId="{6BD0FD83-0428-46A5-8411-0D24C3B830DA}" destId="{C68D9427-1F5B-44F9-AEAF-F53E5F0A480B}" srcOrd="9" destOrd="0" presId="urn:microsoft.com/office/officeart/2005/8/layout/gear1"/>
    <dgm:cxn modelId="{8BB0D8AD-0FDD-4924-B875-D24A18C4C535}" type="presParOf" srcId="{6BD0FD83-0428-46A5-8411-0D24C3B830DA}" destId="{0376BAA9-9A54-418B-B723-AD5BBA3636AA}" srcOrd="10" destOrd="0" presId="urn:microsoft.com/office/officeart/2005/8/layout/gear1"/>
    <dgm:cxn modelId="{D61DE518-28E7-4057-8414-CCF9D7402383}" type="presParOf" srcId="{6BD0FD83-0428-46A5-8411-0D24C3B830DA}" destId="{BDC859B7-75CE-4122-BBC6-11851B0699B5}" srcOrd="11" destOrd="0" presId="urn:microsoft.com/office/officeart/2005/8/layout/gear1"/>
    <dgm:cxn modelId="{E9B99DC8-FFF5-4221-BB49-093A576DFFE8}" type="presParOf" srcId="{6BD0FD83-0428-46A5-8411-0D24C3B830DA}" destId="{282D5484-4025-4A62-A7F8-F03751B527B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599304-7713-4380-BB90-61084C57D6A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C005D43-14B1-49AF-9693-A28F0A8C67B1}">
      <dgm:prSet phldrT="[Texto]"/>
      <dgm:spPr/>
      <dgm:t>
        <a:bodyPr/>
        <a:lstStyle/>
        <a:p>
          <a:r>
            <a:rPr lang="pt-BR" dirty="0" smtClean="0"/>
            <a:t>Muitos </a:t>
          </a:r>
          <a:r>
            <a:rPr lang="pt-BR" dirty="0" err="1" smtClean="0"/>
            <a:t>Stakeholders</a:t>
          </a:r>
          <a:endParaRPr lang="pt-BR" dirty="0"/>
        </a:p>
      </dgm:t>
    </dgm:pt>
    <dgm:pt modelId="{969D23C0-7110-417B-AF21-01914219719E}" type="parTrans" cxnId="{43FB4901-5682-46F4-A48A-6990F5C53D43}">
      <dgm:prSet/>
      <dgm:spPr/>
      <dgm:t>
        <a:bodyPr/>
        <a:lstStyle/>
        <a:p>
          <a:endParaRPr lang="pt-BR"/>
        </a:p>
      </dgm:t>
    </dgm:pt>
    <dgm:pt modelId="{A2FF1AE7-CF38-44F5-9876-1A245A6F1185}" type="sibTrans" cxnId="{43FB4901-5682-46F4-A48A-6990F5C53D43}">
      <dgm:prSet/>
      <dgm:spPr/>
      <dgm:t>
        <a:bodyPr/>
        <a:lstStyle/>
        <a:p>
          <a:endParaRPr lang="pt-BR"/>
        </a:p>
      </dgm:t>
    </dgm:pt>
    <dgm:pt modelId="{78015F92-51CC-4891-B928-A1805C3FBCF1}">
      <dgm:prSet phldrT="[Texto]"/>
      <dgm:spPr/>
      <dgm:t>
        <a:bodyPr/>
        <a:lstStyle/>
        <a:p>
          <a:r>
            <a:rPr lang="pt-BR" dirty="0" smtClean="0"/>
            <a:t>Muitas Informações</a:t>
          </a:r>
          <a:endParaRPr lang="pt-BR" dirty="0"/>
        </a:p>
      </dgm:t>
    </dgm:pt>
    <dgm:pt modelId="{784FEF56-FB03-4654-8AF9-4F99076F536C}" type="parTrans" cxnId="{D22421D8-CA79-45C5-9192-429E43A82064}">
      <dgm:prSet/>
      <dgm:spPr/>
      <dgm:t>
        <a:bodyPr/>
        <a:lstStyle/>
        <a:p>
          <a:endParaRPr lang="pt-BR"/>
        </a:p>
      </dgm:t>
    </dgm:pt>
    <dgm:pt modelId="{395F7F0B-897C-470F-998C-3A81B3215E27}" type="sibTrans" cxnId="{D22421D8-CA79-45C5-9192-429E43A82064}">
      <dgm:prSet/>
      <dgm:spPr/>
      <dgm:t>
        <a:bodyPr/>
        <a:lstStyle/>
        <a:p>
          <a:endParaRPr lang="pt-BR"/>
        </a:p>
      </dgm:t>
    </dgm:pt>
    <dgm:pt modelId="{39624331-8CA0-4D3B-BCE7-960B7466C6A7}">
      <dgm:prSet phldrT="[Texto]"/>
      <dgm:spPr/>
      <dgm:t>
        <a:bodyPr/>
        <a:lstStyle/>
        <a:p>
          <a:r>
            <a:rPr lang="pt-BR" dirty="0" smtClean="0"/>
            <a:t>Recursos limitados  (Tempo, Pessoal e Dinheiro)</a:t>
          </a:r>
          <a:endParaRPr lang="pt-BR" dirty="0"/>
        </a:p>
      </dgm:t>
    </dgm:pt>
    <dgm:pt modelId="{370A54A1-2397-44ED-A9B0-3CE063EC5B74}" type="parTrans" cxnId="{C91F79C5-B22D-46C7-ACD7-E0147D973476}">
      <dgm:prSet/>
      <dgm:spPr/>
      <dgm:t>
        <a:bodyPr/>
        <a:lstStyle/>
        <a:p>
          <a:endParaRPr lang="pt-BR"/>
        </a:p>
      </dgm:t>
    </dgm:pt>
    <dgm:pt modelId="{6ECF0970-5D43-4807-8AE4-1E2D2733C511}" type="sibTrans" cxnId="{C91F79C5-B22D-46C7-ACD7-E0147D973476}">
      <dgm:prSet/>
      <dgm:spPr/>
      <dgm:t>
        <a:bodyPr/>
        <a:lstStyle/>
        <a:p>
          <a:endParaRPr lang="pt-BR"/>
        </a:p>
      </dgm:t>
    </dgm:pt>
    <dgm:pt modelId="{A842F18B-9BD5-4195-85B9-6D9F7C5FB227}" type="pres">
      <dgm:prSet presAssocID="{18599304-7713-4380-BB90-61084C57D6A7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C6111EB-3A9E-49EF-8322-02CC4CF3EBDE}" type="pres">
      <dgm:prSet presAssocID="{18599304-7713-4380-BB90-61084C57D6A7}" presName="ellipse" presStyleLbl="trBgShp" presStyleIdx="0" presStyleCnt="1" custScaleX="172624" custScaleY="114096"/>
      <dgm:spPr/>
    </dgm:pt>
    <dgm:pt modelId="{7A74F17A-7EBB-4113-B103-67CCE952258F}" type="pres">
      <dgm:prSet presAssocID="{18599304-7713-4380-BB90-61084C57D6A7}" presName="arrow1" presStyleLbl="fgShp" presStyleIdx="0" presStyleCnt="1" custLinFactNeighborX="45" custLinFactNeighborY="25961"/>
      <dgm:spPr/>
    </dgm:pt>
    <dgm:pt modelId="{86568538-C20C-452C-B8B6-4C412A36FD53}" type="pres">
      <dgm:prSet presAssocID="{18599304-7713-4380-BB90-61084C57D6A7}" presName="rectangle" presStyleLbl="revTx" presStyleIdx="0" presStyleCnt="1" custLinFactNeighborX="11" custLinFactNeighborY="2621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C5F9098-C48E-47EC-B2AB-98668FEEED6D}" type="pres">
      <dgm:prSet presAssocID="{78015F92-51CC-4891-B928-A1805C3FBCF1}" presName="item1" presStyleLbl="node1" presStyleIdx="0" presStyleCnt="2" custScaleX="180564" custScaleY="168313" custLinFactNeighborX="40945" custLinFactNeighborY="-802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400D4AF-0CB0-4283-AE10-0796FA8FF66A}" type="pres">
      <dgm:prSet presAssocID="{39624331-8CA0-4D3B-BCE7-960B7466C6A7}" presName="item2" presStyleLbl="node1" presStyleIdx="1" presStyleCnt="2" custScaleX="161684" custScaleY="134871" custLinFactNeighborX="43112" custLinFactNeighborY="8798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ED77ACF-43A7-4302-83C6-478D147946E0}" type="pres">
      <dgm:prSet presAssocID="{18599304-7713-4380-BB90-61084C57D6A7}" presName="funnel" presStyleLbl="trAlignAcc1" presStyleIdx="0" presStyleCnt="1" custScaleX="168647" custScaleY="105068" custLinFactNeighborX="9" custLinFactNeighborY="439"/>
      <dgm:spPr/>
    </dgm:pt>
  </dgm:ptLst>
  <dgm:cxnLst>
    <dgm:cxn modelId="{43FB4901-5682-46F4-A48A-6990F5C53D43}" srcId="{18599304-7713-4380-BB90-61084C57D6A7}" destId="{9C005D43-14B1-49AF-9693-A28F0A8C67B1}" srcOrd="0" destOrd="0" parTransId="{969D23C0-7110-417B-AF21-01914219719E}" sibTransId="{A2FF1AE7-CF38-44F5-9876-1A245A6F1185}"/>
    <dgm:cxn modelId="{5FEE000D-2B7A-45DA-A895-A564CFB2CF4C}" type="presOf" srcId="{9C005D43-14B1-49AF-9693-A28F0A8C67B1}" destId="{F400D4AF-0CB0-4283-AE10-0796FA8FF66A}" srcOrd="0" destOrd="0" presId="urn:microsoft.com/office/officeart/2005/8/layout/funnel1"/>
    <dgm:cxn modelId="{5397C42F-8A94-481C-B05F-D9806D99AFDB}" type="presOf" srcId="{18599304-7713-4380-BB90-61084C57D6A7}" destId="{A842F18B-9BD5-4195-85B9-6D9F7C5FB227}" srcOrd="0" destOrd="0" presId="urn:microsoft.com/office/officeart/2005/8/layout/funnel1"/>
    <dgm:cxn modelId="{7F874596-22A6-43A0-AB48-C2157F469AF6}" type="presOf" srcId="{39624331-8CA0-4D3B-BCE7-960B7466C6A7}" destId="{86568538-C20C-452C-B8B6-4C412A36FD53}" srcOrd="0" destOrd="0" presId="urn:microsoft.com/office/officeart/2005/8/layout/funnel1"/>
    <dgm:cxn modelId="{C91F79C5-B22D-46C7-ACD7-E0147D973476}" srcId="{18599304-7713-4380-BB90-61084C57D6A7}" destId="{39624331-8CA0-4D3B-BCE7-960B7466C6A7}" srcOrd="2" destOrd="0" parTransId="{370A54A1-2397-44ED-A9B0-3CE063EC5B74}" sibTransId="{6ECF0970-5D43-4807-8AE4-1E2D2733C511}"/>
    <dgm:cxn modelId="{01D8A849-A429-4010-B9FA-EA97D8D294BF}" type="presOf" srcId="{78015F92-51CC-4891-B928-A1805C3FBCF1}" destId="{6C5F9098-C48E-47EC-B2AB-98668FEEED6D}" srcOrd="0" destOrd="0" presId="urn:microsoft.com/office/officeart/2005/8/layout/funnel1"/>
    <dgm:cxn modelId="{D22421D8-CA79-45C5-9192-429E43A82064}" srcId="{18599304-7713-4380-BB90-61084C57D6A7}" destId="{78015F92-51CC-4891-B928-A1805C3FBCF1}" srcOrd="1" destOrd="0" parTransId="{784FEF56-FB03-4654-8AF9-4F99076F536C}" sibTransId="{395F7F0B-897C-470F-998C-3A81B3215E27}"/>
    <dgm:cxn modelId="{4FB2BFDF-C0DA-4A60-A858-B588150ED4BD}" type="presParOf" srcId="{A842F18B-9BD5-4195-85B9-6D9F7C5FB227}" destId="{0C6111EB-3A9E-49EF-8322-02CC4CF3EBDE}" srcOrd="0" destOrd="0" presId="urn:microsoft.com/office/officeart/2005/8/layout/funnel1"/>
    <dgm:cxn modelId="{65BA28F8-65C2-499C-86FB-DFFF3008FAFD}" type="presParOf" srcId="{A842F18B-9BD5-4195-85B9-6D9F7C5FB227}" destId="{7A74F17A-7EBB-4113-B103-67CCE952258F}" srcOrd="1" destOrd="0" presId="urn:microsoft.com/office/officeart/2005/8/layout/funnel1"/>
    <dgm:cxn modelId="{2BBCD2E0-6FEF-4906-9527-AC9EBF638811}" type="presParOf" srcId="{A842F18B-9BD5-4195-85B9-6D9F7C5FB227}" destId="{86568538-C20C-452C-B8B6-4C412A36FD53}" srcOrd="2" destOrd="0" presId="urn:microsoft.com/office/officeart/2005/8/layout/funnel1"/>
    <dgm:cxn modelId="{FD5E902D-148C-4F57-AF60-E30A3DB64210}" type="presParOf" srcId="{A842F18B-9BD5-4195-85B9-6D9F7C5FB227}" destId="{6C5F9098-C48E-47EC-B2AB-98668FEEED6D}" srcOrd="3" destOrd="0" presId="urn:microsoft.com/office/officeart/2005/8/layout/funnel1"/>
    <dgm:cxn modelId="{072AD0B0-0552-4A31-9AAA-AB8D0523B9A0}" type="presParOf" srcId="{A842F18B-9BD5-4195-85B9-6D9F7C5FB227}" destId="{F400D4AF-0CB0-4283-AE10-0796FA8FF66A}" srcOrd="4" destOrd="0" presId="urn:microsoft.com/office/officeart/2005/8/layout/funnel1"/>
    <dgm:cxn modelId="{C346FAF5-8D8F-42DE-BCE0-C94135769C63}" type="presParOf" srcId="{A842F18B-9BD5-4195-85B9-6D9F7C5FB227}" destId="{EED77ACF-43A7-4302-83C6-478D147946E0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43E98D-1B95-4E5B-8A73-49B905FF098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F634AD6-366D-4D0A-B08D-A07236575D4F}">
      <dgm:prSet phldrT="[Texto]"/>
      <dgm:spPr/>
      <dgm:t>
        <a:bodyPr/>
        <a:lstStyle/>
        <a:p>
          <a:r>
            <a:rPr lang="pt-BR" dirty="0" smtClean="0"/>
            <a:t>Normativa</a:t>
          </a:r>
          <a:endParaRPr lang="pt-BR" dirty="0"/>
        </a:p>
      </dgm:t>
    </dgm:pt>
    <dgm:pt modelId="{F6F0F06A-C9BC-46C7-914A-9D03A05EC205}" type="parTrans" cxnId="{91FDF25D-0992-40A2-850B-B293ADB79868}">
      <dgm:prSet/>
      <dgm:spPr/>
      <dgm:t>
        <a:bodyPr/>
        <a:lstStyle/>
        <a:p>
          <a:endParaRPr lang="pt-BR"/>
        </a:p>
      </dgm:t>
    </dgm:pt>
    <dgm:pt modelId="{E8CC4C94-6E2C-41B9-9AF9-7ADC1D6A6EE6}" type="sibTrans" cxnId="{91FDF25D-0992-40A2-850B-B293ADB79868}">
      <dgm:prSet/>
      <dgm:spPr/>
      <dgm:t>
        <a:bodyPr/>
        <a:lstStyle/>
        <a:p>
          <a:endParaRPr lang="pt-BR"/>
        </a:p>
      </dgm:t>
    </dgm:pt>
    <dgm:pt modelId="{7B440106-1CFE-40D9-B509-938F11FFB43F}">
      <dgm:prSet phldrT="[Texto]"/>
      <dgm:spPr/>
      <dgm:t>
        <a:bodyPr/>
        <a:lstStyle/>
        <a:p>
          <a:r>
            <a:rPr lang="pt-BR" b="0" i="0" dirty="0" smtClean="0"/>
            <a:t>Resolução CNJ n. 171 de 01/03/2013</a:t>
          </a:r>
          <a:endParaRPr lang="pt-BR" dirty="0"/>
        </a:p>
      </dgm:t>
    </dgm:pt>
    <dgm:pt modelId="{FDEF5BB9-4446-4CAC-A690-4A9CB3278237}" type="parTrans" cxnId="{210497D3-0B3F-461B-8282-A538439593F1}">
      <dgm:prSet/>
      <dgm:spPr/>
      <dgm:t>
        <a:bodyPr/>
        <a:lstStyle/>
        <a:p>
          <a:endParaRPr lang="pt-BR"/>
        </a:p>
      </dgm:t>
    </dgm:pt>
    <dgm:pt modelId="{7065C0A8-CB77-4413-8EFD-97C2962D5AE8}" type="sibTrans" cxnId="{210497D3-0B3F-461B-8282-A538439593F1}">
      <dgm:prSet/>
      <dgm:spPr/>
      <dgm:t>
        <a:bodyPr/>
        <a:lstStyle/>
        <a:p>
          <a:endParaRPr lang="pt-BR"/>
        </a:p>
      </dgm:t>
    </dgm:pt>
    <dgm:pt modelId="{BA23D2D4-9F9E-4C2D-AE5B-FAC2F494CD6C}">
      <dgm:prSet phldrT="[Texto]"/>
      <dgm:spPr/>
      <dgm:t>
        <a:bodyPr/>
        <a:lstStyle/>
        <a:p>
          <a:r>
            <a:rPr lang="pt-BR" dirty="0" smtClean="0"/>
            <a:t>Recomendada</a:t>
          </a:r>
          <a:endParaRPr lang="pt-BR" dirty="0"/>
        </a:p>
      </dgm:t>
    </dgm:pt>
    <dgm:pt modelId="{F37C58D1-4BAB-43E4-966C-6359522EBCFE}" type="parTrans" cxnId="{072844EB-316B-42E7-AE5B-ADE5E12C81D9}">
      <dgm:prSet/>
      <dgm:spPr/>
      <dgm:t>
        <a:bodyPr/>
        <a:lstStyle/>
        <a:p>
          <a:endParaRPr lang="pt-BR"/>
        </a:p>
      </dgm:t>
    </dgm:pt>
    <dgm:pt modelId="{A659471B-0432-4BEE-B519-DF83BFA09EF0}" type="sibTrans" cxnId="{072844EB-316B-42E7-AE5B-ADE5E12C81D9}">
      <dgm:prSet/>
      <dgm:spPr/>
      <dgm:t>
        <a:bodyPr/>
        <a:lstStyle/>
        <a:p>
          <a:endParaRPr lang="pt-BR"/>
        </a:p>
      </dgm:t>
    </dgm:pt>
    <dgm:pt modelId="{B18C71F6-53B3-4E97-97E6-CCBA5C332A4B}">
      <dgm:prSet phldrT="[Texto]"/>
      <dgm:spPr/>
      <dgm:t>
        <a:bodyPr/>
        <a:lstStyle/>
        <a:p>
          <a:r>
            <a:rPr lang="pt-BR" dirty="0" smtClean="0"/>
            <a:t>TCU AC-2831-44/15-P</a:t>
          </a:r>
          <a:endParaRPr lang="pt-BR" dirty="0"/>
        </a:p>
      </dgm:t>
    </dgm:pt>
    <dgm:pt modelId="{0DDBEBF2-0D56-4861-9A98-B0EB25DE28BF}" type="parTrans" cxnId="{A1970AF7-EDDE-42A3-9AD6-45F755C2D672}">
      <dgm:prSet/>
      <dgm:spPr/>
      <dgm:t>
        <a:bodyPr/>
        <a:lstStyle/>
        <a:p>
          <a:endParaRPr lang="pt-BR"/>
        </a:p>
      </dgm:t>
    </dgm:pt>
    <dgm:pt modelId="{EBC0B52E-099C-42A6-9A6A-619F01FBEC1B}" type="sibTrans" cxnId="{A1970AF7-EDDE-42A3-9AD6-45F755C2D672}">
      <dgm:prSet/>
      <dgm:spPr/>
      <dgm:t>
        <a:bodyPr/>
        <a:lstStyle/>
        <a:p>
          <a:endParaRPr lang="pt-BR"/>
        </a:p>
      </dgm:t>
    </dgm:pt>
    <dgm:pt modelId="{EFC60B27-45BE-425F-810D-3D11CB0B7FE3}">
      <dgm:prSet phldrT="[Texto]"/>
      <dgm:spPr/>
      <dgm:t>
        <a:bodyPr/>
        <a:lstStyle/>
        <a:p>
          <a:r>
            <a:rPr lang="nl-NL" dirty="0" smtClean="0"/>
            <a:t>IN STJ/GP n. 17 de 17/12/2015 (</a:t>
          </a:r>
          <a:r>
            <a:rPr lang="pt-BR" b="0" i="0" dirty="0" smtClean="0"/>
            <a:t>Política de Gestão de Riscos</a:t>
          </a:r>
          <a:r>
            <a:rPr lang="nl-NL" dirty="0" smtClean="0"/>
            <a:t>)</a:t>
          </a:r>
          <a:endParaRPr lang="pt-BR" dirty="0"/>
        </a:p>
      </dgm:t>
    </dgm:pt>
    <dgm:pt modelId="{6349EC9E-293B-4168-9579-82F24CC36E9F}" type="parTrans" cxnId="{0D28980D-1AC6-4043-8ADE-C8067A1773BA}">
      <dgm:prSet/>
      <dgm:spPr/>
      <dgm:t>
        <a:bodyPr/>
        <a:lstStyle/>
        <a:p>
          <a:endParaRPr lang="pt-BR"/>
        </a:p>
      </dgm:t>
    </dgm:pt>
    <dgm:pt modelId="{A07203DC-2721-4668-A145-817E78023C46}" type="sibTrans" cxnId="{0D28980D-1AC6-4043-8ADE-C8067A1773BA}">
      <dgm:prSet/>
      <dgm:spPr/>
      <dgm:t>
        <a:bodyPr/>
        <a:lstStyle/>
        <a:p>
          <a:endParaRPr lang="pt-BR"/>
        </a:p>
      </dgm:t>
    </dgm:pt>
    <dgm:pt modelId="{F3D3536D-E8C8-4961-9432-D606CB2A98AD}">
      <dgm:prSet phldrT="[Texto]"/>
      <dgm:spPr/>
      <dgm:t>
        <a:bodyPr/>
        <a:lstStyle/>
        <a:p>
          <a:r>
            <a:rPr lang="pt-BR" dirty="0" smtClean="0"/>
            <a:t>“9.1.18. Incluir nas atividades de auditoria interna a avaliação da governança e da gestão de riscos da organização”</a:t>
          </a:r>
          <a:endParaRPr lang="pt-BR" dirty="0"/>
        </a:p>
      </dgm:t>
    </dgm:pt>
    <dgm:pt modelId="{27DD7FA9-0010-4BB2-A0E2-A94BEE2BB296}" type="sibTrans" cxnId="{9CB65ED8-C0F4-48B1-B83E-173E6D771492}">
      <dgm:prSet/>
      <dgm:spPr/>
      <dgm:t>
        <a:bodyPr/>
        <a:lstStyle/>
        <a:p>
          <a:endParaRPr lang="pt-BR"/>
        </a:p>
      </dgm:t>
    </dgm:pt>
    <dgm:pt modelId="{DE525663-16D3-4FF6-8F05-3E31817A6D18}" type="parTrans" cxnId="{9CB65ED8-C0F4-48B1-B83E-173E6D771492}">
      <dgm:prSet/>
      <dgm:spPr/>
      <dgm:t>
        <a:bodyPr/>
        <a:lstStyle/>
        <a:p>
          <a:endParaRPr lang="pt-BR"/>
        </a:p>
      </dgm:t>
    </dgm:pt>
    <dgm:pt modelId="{271956A0-FCC5-4338-AF71-E01D5433F733}" type="pres">
      <dgm:prSet presAssocID="{E643E98D-1B95-4E5B-8A73-49B905FF09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795FC42-91F0-4728-B092-5F0B603C4982}" type="pres">
      <dgm:prSet presAssocID="{4F634AD6-366D-4D0A-B08D-A07236575D4F}" presName="linNode" presStyleCnt="0"/>
      <dgm:spPr/>
    </dgm:pt>
    <dgm:pt modelId="{8B44F63B-B18B-41D1-8DB4-BDE73175C8E9}" type="pres">
      <dgm:prSet presAssocID="{4F634AD6-366D-4D0A-B08D-A07236575D4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3A8A05-D10E-4D0D-9045-49DF50F21F8E}" type="pres">
      <dgm:prSet presAssocID="{4F634AD6-366D-4D0A-B08D-A07236575D4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A994ECC-A7FB-46D0-BA3E-37C17B733A8C}" type="pres">
      <dgm:prSet presAssocID="{E8CC4C94-6E2C-41B9-9AF9-7ADC1D6A6EE6}" presName="sp" presStyleCnt="0"/>
      <dgm:spPr/>
    </dgm:pt>
    <dgm:pt modelId="{CC4B55CD-117F-4CD2-A9B4-BA358C689BF1}" type="pres">
      <dgm:prSet presAssocID="{BA23D2D4-9F9E-4C2D-AE5B-FAC2F494CD6C}" presName="linNode" presStyleCnt="0"/>
      <dgm:spPr/>
    </dgm:pt>
    <dgm:pt modelId="{EDE5E639-9B56-4DA4-B779-A939AC438180}" type="pres">
      <dgm:prSet presAssocID="{BA23D2D4-9F9E-4C2D-AE5B-FAC2F494CD6C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5E3C33-342B-46EA-92E6-76E78C019675}" type="pres">
      <dgm:prSet presAssocID="{BA23D2D4-9F9E-4C2D-AE5B-FAC2F494CD6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1970AF7-EDDE-42A3-9AD6-45F755C2D672}" srcId="{BA23D2D4-9F9E-4C2D-AE5B-FAC2F494CD6C}" destId="{B18C71F6-53B3-4E97-97E6-CCBA5C332A4B}" srcOrd="0" destOrd="0" parTransId="{0DDBEBF2-0D56-4861-9A98-B0EB25DE28BF}" sibTransId="{EBC0B52E-099C-42A6-9A6A-619F01FBEC1B}"/>
    <dgm:cxn modelId="{A389B0CE-7999-46A5-B452-63CF8A121401}" type="presOf" srcId="{B18C71F6-53B3-4E97-97E6-CCBA5C332A4B}" destId="{F25E3C33-342B-46EA-92E6-76E78C019675}" srcOrd="0" destOrd="0" presId="urn:microsoft.com/office/officeart/2005/8/layout/vList5"/>
    <dgm:cxn modelId="{AF829045-DE29-4203-A334-016ABCEA8857}" type="presOf" srcId="{E643E98D-1B95-4E5B-8A73-49B905FF0985}" destId="{271956A0-FCC5-4338-AF71-E01D5433F733}" srcOrd="0" destOrd="0" presId="urn:microsoft.com/office/officeart/2005/8/layout/vList5"/>
    <dgm:cxn modelId="{210497D3-0B3F-461B-8282-A538439593F1}" srcId="{4F634AD6-366D-4D0A-B08D-A07236575D4F}" destId="{7B440106-1CFE-40D9-B509-938F11FFB43F}" srcOrd="0" destOrd="0" parTransId="{FDEF5BB9-4446-4CAC-A690-4A9CB3278237}" sibTransId="{7065C0A8-CB77-4413-8EFD-97C2962D5AE8}"/>
    <dgm:cxn modelId="{91FDF25D-0992-40A2-850B-B293ADB79868}" srcId="{E643E98D-1B95-4E5B-8A73-49B905FF0985}" destId="{4F634AD6-366D-4D0A-B08D-A07236575D4F}" srcOrd="0" destOrd="0" parTransId="{F6F0F06A-C9BC-46C7-914A-9D03A05EC205}" sibTransId="{E8CC4C94-6E2C-41B9-9AF9-7ADC1D6A6EE6}"/>
    <dgm:cxn modelId="{154FCCD1-7A9D-47CA-9E9F-3E563D1C9090}" type="presOf" srcId="{4F634AD6-366D-4D0A-B08D-A07236575D4F}" destId="{8B44F63B-B18B-41D1-8DB4-BDE73175C8E9}" srcOrd="0" destOrd="0" presId="urn:microsoft.com/office/officeart/2005/8/layout/vList5"/>
    <dgm:cxn modelId="{DFAB01F9-1E25-423C-81EA-2DBBAEA372D9}" type="presOf" srcId="{EFC60B27-45BE-425F-810D-3D11CB0B7FE3}" destId="{3D3A8A05-D10E-4D0D-9045-49DF50F21F8E}" srcOrd="0" destOrd="1" presId="urn:microsoft.com/office/officeart/2005/8/layout/vList5"/>
    <dgm:cxn modelId="{D4B639F2-DEED-4112-AC64-52B5113FC1A8}" type="presOf" srcId="{F3D3536D-E8C8-4961-9432-D606CB2A98AD}" destId="{F25E3C33-342B-46EA-92E6-76E78C019675}" srcOrd="0" destOrd="1" presId="urn:microsoft.com/office/officeart/2005/8/layout/vList5"/>
    <dgm:cxn modelId="{875DC31C-3181-42BE-82D9-0451C1883CB4}" type="presOf" srcId="{BA23D2D4-9F9E-4C2D-AE5B-FAC2F494CD6C}" destId="{EDE5E639-9B56-4DA4-B779-A939AC438180}" srcOrd="0" destOrd="0" presId="urn:microsoft.com/office/officeart/2005/8/layout/vList5"/>
    <dgm:cxn modelId="{0D28980D-1AC6-4043-8ADE-C8067A1773BA}" srcId="{4F634AD6-366D-4D0A-B08D-A07236575D4F}" destId="{EFC60B27-45BE-425F-810D-3D11CB0B7FE3}" srcOrd="1" destOrd="0" parTransId="{6349EC9E-293B-4168-9579-82F24CC36E9F}" sibTransId="{A07203DC-2721-4668-A145-817E78023C46}"/>
    <dgm:cxn modelId="{072844EB-316B-42E7-AE5B-ADE5E12C81D9}" srcId="{E643E98D-1B95-4E5B-8A73-49B905FF0985}" destId="{BA23D2D4-9F9E-4C2D-AE5B-FAC2F494CD6C}" srcOrd="1" destOrd="0" parTransId="{F37C58D1-4BAB-43E4-966C-6359522EBCFE}" sibTransId="{A659471B-0432-4BEE-B519-DF83BFA09EF0}"/>
    <dgm:cxn modelId="{9CB65ED8-C0F4-48B1-B83E-173E6D771492}" srcId="{BA23D2D4-9F9E-4C2D-AE5B-FAC2F494CD6C}" destId="{F3D3536D-E8C8-4961-9432-D606CB2A98AD}" srcOrd="1" destOrd="0" parTransId="{DE525663-16D3-4FF6-8F05-3E31817A6D18}" sibTransId="{27DD7FA9-0010-4BB2-A0E2-A94BEE2BB296}"/>
    <dgm:cxn modelId="{E0872599-FBD8-40AC-998D-42EF3C4520E9}" type="presOf" srcId="{7B440106-1CFE-40D9-B509-938F11FFB43F}" destId="{3D3A8A05-D10E-4D0D-9045-49DF50F21F8E}" srcOrd="0" destOrd="0" presId="urn:microsoft.com/office/officeart/2005/8/layout/vList5"/>
    <dgm:cxn modelId="{F64A1236-390F-45D7-B325-AF51024B4901}" type="presParOf" srcId="{271956A0-FCC5-4338-AF71-E01D5433F733}" destId="{A795FC42-91F0-4728-B092-5F0B603C4982}" srcOrd="0" destOrd="0" presId="urn:microsoft.com/office/officeart/2005/8/layout/vList5"/>
    <dgm:cxn modelId="{B8F32EB5-6D98-474C-96A7-79FFCAAF77CA}" type="presParOf" srcId="{A795FC42-91F0-4728-B092-5F0B603C4982}" destId="{8B44F63B-B18B-41D1-8DB4-BDE73175C8E9}" srcOrd="0" destOrd="0" presId="urn:microsoft.com/office/officeart/2005/8/layout/vList5"/>
    <dgm:cxn modelId="{DA465B3F-6EBB-4987-BEB9-752CAEE09558}" type="presParOf" srcId="{A795FC42-91F0-4728-B092-5F0B603C4982}" destId="{3D3A8A05-D10E-4D0D-9045-49DF50F21F8E}" srcOrd="1" destOrd="0" presId="urn:microsoft.com/office/officeart/2005/8/layout/vList5"/>
    <dgm:cxn modelId="{EAF01EBE-F319-4DD9-88A8-5BEBC20C00EE}" type="presParOf" srcId="{271956A0-FCC5-4338-AF71-E01D5433F733}" destId="{FA994ECC-A7FB-46D0-BA3E-37C17B733A8C}" srcOrd="1" destOrd="0" presId="urn:microsoft.com/office/officeart/2005/8/layout/vList5"/>
    <dgm:cxn modelId="{B384EF74-B867-45CC-BD1F-A1C78599F774}" type="presParOf" srcId="{271956A0-FCC5-4338-AF71-E01D5433F733}" destId="{CC4B55CD-117F-4CD2-A9B4-BA358C689BF1}" srcOrd="2" destOrd="0" presId="urn:microsoft.com/office/officeart/2005/8/layout/vList5"/>
    <dgm:cxn modelId="{8F7272A5-456C-4B16-96B9-B9C7AA24BB74}" type="presParOf" srcId="{CC4B55CD-117F-4CD2-A9B4-BA358C689BF1}" destId="{EDE5E639-9B56-4DA4-B779-A939AC438180}" srcOrd="0" destOrd="0" presId="urn:microsoft.com/office/officeart/2005/8/layout/vList5"/>
    <dgm:cxn modelId="{A496498E-9C9B-4F3F-9C92-79429615B416}" type="presParOf" srcId="{CC4B55CD-117F-4CD2-A9B4-BA358C689BF1}" destId="{F25E3C33-342B-46EA-92E6-76E78C01967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964B89-5621-4A28-A3AC-015EB0F6B88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E4B2356-17F3-412B-8CA8-05ABBFD18D00}">
      <dgm:prSet phldrT="[Texto]"/>
      <dgm:spPr/>
      <dgm:t>
        <a:bodyPr/>
        <a:lstStyle/>
        <a:p>
          <a:r>
            <a:rPr lang="pt-BR" dirty="0" smtClean="0"/>
            <a:t>Benefícios</a:t>
          </a:r>
          <a:endParaRPr lang="pt-BR" dirty="0"/>
        </a:p>
      </dgm:t>
    </dgm:pt>
    <dgm:pt modelId="{7A459A5F-14DE-4163-B924-46DAADFD14D0}" type="parTrans" cxnId="{5357D0CD-4AB8-41DE-A865-8580777D5AA4}">
      <dgm:prSet/>
      <dgm:spPr/>
      <dgm:t>
        <a:bodyPr/>
        <a:lstStyle/>
        <a:p>
          <a:endParaRPr lang="pt-BR"/>
        </a:p>
      </dgm:t>
    </dgm:pt>
    <dgm:pt modelId="{061DB79B-76AA-40F5-8B6D-74ACF3B11F52}" type="sibTrans" cxnId="{5357D0CD-4AB8-41DE-A865-8580777D5AA4}">
      <dgm:prSet/>
      <dgm:spPr/>
      <dgm:t>
        <a:bodyPr/>
        <a:lstStyle/>
        <a:p>
          <a:endParaRPr lang="pt-BR"/>
        </a:p>
      </dgm:t>
    </dgm:pt>
    <dgm:pt modelId="{CCE5899A-B2EB-416B-9164-2FE92560677E}">
      <dgm:prSet phldrT="[Texto]"/>
      <dgm:spPr/>
      <dgm:t>
        <a:bodyPr/>
        <a:lstStyle/>
        <a:p>
          <a:r>
            <a:rPr lang="pt-BR" dirty="0" smtClean="0"/>
            <a:t>Otimização na alocação de recursos</a:t>
          </a:r>
          <a:endParaRPr lang="pt-BR" dirty="0"/>
        </a:p>
      </dgm:t>
    </dgm:pt>
    <dgm:pt modelId="{29A6680C-E2D7-422C-A66B-178705FB40EE}" type="parTrans" cxnId="{C4590763-2AEB-4F28-8741-830987FE2DA1}">
      <dgm:prSet/>
      <dgm:spPr/>
      <dgm:t>
        <a:bodyPr/>
        <a:lstStyle/>
        <a:p>
          <a:endParaRPr lang="pt-BR"/>
        </a:p>
      </dgm:t>
    </dgm:pt>
    <dgm:pt modelId="{05B3CCAE-97C3-4F3A-A666-96F60FDB903F}" type="sibTrans" cxnId="{C4590763-2AEB-4F28-8741-830987FE2DA1}">
      <dgm:prSet/>
      <dgm:spPr/>
      <dgm:t>
        <a:bodyPr/>
        <a:lstStyle/>
        <a:p>
          <a:endParaRPr lang="pt-BR"/>
        </a:p>
      </dgm:t>
    </dgm:pt>
    <dgm:pt modelId="{7C5293C0-1F72-4763-AB7E-ECE24C701504}">
      <dgm:prSet phldrT="[Texto]"/>
      <dgm:spPr/>
      <dgm:t>
        <a:bodyPr/>
        <a:lstStyle/>
        <a:p>
          <a:r>
            <a:rPr lang="pt-BR" dirty="0" smtClean="0"/>
            <a:t>Otimização na comunicação com as partes interessadas</a:t>
          </a:r>
          <a:endParaRPr lang="pt-BR" dirty="0"/>
        </a:p>
      </dgm:t>
    </dgm:pt>
    <dgm:pt modelId="{48DABF54-F2F3-433C-9849-3046B959E353}" type="parTrans" cxnId="{6FF8CC91-4621-4D06-B8C0-DFEF73548A4D}">
      <dgm:prSet/>
      <dgm:spPr/>
      <dgm:t>
        <a:bodyPr/>
        <a:lstStyle/>
        <a:p>
          <a:endParaRPr lang="pt-BR"/>
        </a:p>
      </dgm:t>
    </dgm:pt>
    <dgm:pt modelId="{EFCCAE3B-0DDC-41EF-BFE0-20A49A91FC9C}" type="sibTrans" cxnId="{6FF8CC91-4621-4D06-B8C0-DFEF73548A4D}">
      <dgm:prSet/>
      <dgm:spPr/>
      <dgm:t>
        <a:bodyPr/>
        <a:lstStyle/>
        <a:p>
          <a:endParaRPr lang="pt-BR"/>
        </a:p>
      </dgm:t>
    </dgm:pt>
    <dgm:pt modelId="{B880DDF6-A3A0-4F4E-B5E6-82C3BB94EFFE}">
      <dgm:prSet phldrT="[Texto]"/>
      <dgm:spPr/>
      <dgm:t>
        <a:bodyPr/>
        <a:lstStyle/>
        <a:p>
          <a:r>
            <a:rPr lang="pt-BR" dirty="0" smtClean="0"/>
            <a:t>Resultados</a:t>
          </a:r>
          <a:endParaRPr lang="pt-BR" dirty="0"/>
        </a:p>
      </dgm:t>
    </dgm:pt>
    <dgm:pt modelId="{DFE9F479-086C-46D0-A584-07C1E477E236}" type="parTrans" cxnId="{9B1BA413-AEE0-4C46-B862-25C34F77872C}">
      <dgm:prSet/>
      <dgm:spPr/>
      <dgm:t>
        <a:bodyPr/>
        <a:lstStyle/>
        <a:p>
          <a:endParaRPr lang="pt-BR"/>
        </a:p>
      </dgm:t>
    </dgm:pt>
    <dgm:pt modelId="{30E922BA-2FAD-4024-BB5D-BCC784732A71}" type="sibTrans" cxnId="{9B1BA413-AEE0-4C46-B862-25C34F77872C}">
      <dgm:prSet/>
      <dgm:spPr/>
      <dgm:t>
        <a:bodyPr/>
        <a:lstStyle/>
        <a:p>
          <a:endParaRPr lang="pt-BR"/>
        </a:p>
      </dgm:t>
    </dgm:pt>
    <dgm:pt modelId="{2D3B9335-6D43-46A2-89F4-B91205B343BF}">
      <dgm:prSet phldrT="[Texto]"/>
      <dgm:spPr/>
      <dgm:t>
        <a:bodyPr/>
        <a:lstStyle/>
        <a:p>
          <a:r>
            <a:rPr lang="pt-BR" dirty="0" smtClean="0"/>
            <a:t>Melhoria da definição do valor entregue</a:t>
          </a:r>
          <a:endParaRPr lang="pt-BR" dirty="0"/>
        </a:p>
      </dgm:t>
    </dgm:pt>
    <dgm:pt modelId="{90311130-28DA-48A0-BA88-7DC5782CB733}" type="parTrans" cxnId="{ACE758CB-1D71-4056-B5EA-3A33C61677E3}">
      <dgm:prSet/>
      <dgm:spPr/>
      <dgm:t>
        <a:bodyPr/>
        <a:lstStyle/>
        <a:p>
          <a:endParaRPr lang="pt-BR"/>
        </a:p>
      </dgm:t>
    </dgm:pt>
    <dgm:pt modelId="{960BCE1D-4CB3-4A41-AB38-F07F24B51C20}" type="sibTrans" cxnId="{ACE758CB-1D71-4056-B5EA-3A33C61677E3}">
      <dgm:prSet/>
      <dgm:spPr/>
      <dgm:t>
        <a:bodyPr/>
        <a:lstStyle/>
        <a:p>
          <a:endParaRPr lang="pt-BR"/>
        </a:p>
      </dgm:t>
    </dgm:pt>
    <dgm:pt modelId="{BC664859-6382-4248-A546-1C14973A3E1A}">
      <dgm:prSet phldrT="[Texto]"/>
      <dgm:spPr/>
      <dgm:t>
        <a:bodyPr/>
        <a:lstStyle/>
        <a:p>
          <a:r>
            <a:rPr lang="pt-BR" dirty="0" smtClean="0"/>
            <a:t>Manutenção da continuidade dos trabalhos</a:t>
          </a:r>
          <a:endParaRPr lang="pt-BR" dirty="0"/>
        </a:p>
      </dgm:t>
    </dgm:pt>
    <dgm:pt modelId="{FE128821-2234-4911-8E3B-16A0402BF9C2}" type="parTrans" cxnId="{08954DE7-B938-4F9A-8705-8EE1B26E4A20}">
      <dgm:prSet/>
      <dgm:spPr/>
      <dgm:t>
        <a:bodyPr/>
        <a:lstStyle/>
        <a:p>
          <a:endParaRPr lang="pt-BR"/>
        </a:p>
      </dgm:t>
    </dgm:pt>
    <dgm:pt modelId="{E6157480-4EE7-44FC-877E-4FFF1C264BCA}" type="sibTrans" cxnId="{08954DE7-B938-4F9A-8705-8EE1B26E4A20}">
      <dgm:prSet/>
      <dgm:spPr/>
      <dgm:t>
        <a:bodyPr/>
        <a:lstStyle/>
        <a:p>
          <a:endParaRPr lang="pt-BR"/>
        </a:p>
      </dgm:t>
    </dgm:pt>
    <dgm:pt modelId="{170019CC-91D7-405C-9BF6-B917F092F7D0}">
      <dgm:prSet phldrT="[Texto]"/>
      <dgm:spPr/>
      <dgm:t>
        <a:bodyPr/>
        <a:lstStyle/>
        <a:p>
          <a:r>
            <a:rPr lang="pt-BR" dirty="0" smtClean="0"/>
            <a:t>Promoção da Gestão de Riscos</a:t>
          </a:r>
          <a:endParaRPr lang="pt-BR" dirty="0"/>
        </a:p>
      </dgm:t>
    </dgm:pt>
    <dgm:pt modelId="{AE17E8C0-CC2D-4DCF-840C-2AE6AAD6BF40}" type="parTrans" cxnId="{580698E4-1F0C-4726-8C20-D93DA2FDD29A}">
      <dgm:prSet/>
      <dgm:spPr/>
      <dgm:t>
        <a:bodyPr/>
        <a:lstStyle/>
        <a:p>
          <a:endParaRPr lang="pt-BR"/>
        </a:p>
      </dgm:t>
    </dgm:pt>
    <dgm:pt modelId="{C105E05C-5070-41F2-B2D4-D1DB039A6176}" type="sibTrans" cxnId="{580698E4-1F0C-4726-8C20-D93DA2FDD29A}">
      <dgm:prSet/>
      <dgm:spPr/>
      <dgm:t>
        <a:bodyPr/>
        <a:lstStyle/>
        <a:p>
          <a:endParaRPr lang="pt-BR"/>
        </a:p>
      </dgm:t>
    </dgm:pt>
    <dgm:pt modelId="{A6B776D9-DEC6-49F1-BD65-FFA7EDC5BA55}">
      <dgm:prSet phldrT="[Texto]"/>
      <dgm:spPr/>
      <dgm:t>
        <a:bodyPr/>
        <a:lstStyle/>
        <a:p>
          <a:r>
            <a:rPr lang="pt-BR" dirty="0" smtClean="0"/>
            <a:t>Mensuração objetiva da capacidade</a:t>
          </a:r>
          <a:endParaRPr lang="pt-BR" dirty="0"/>
        </a:p>
      </dgm:t>
    </dgm:pt>
    <dgm:pt modelId="{F4E90F9F-3542-4845-8D74-AA28E66AC532}" type="parTrans" cxnId="{28E6B5A7-C6A8-4454-8ECA-677C04E01FCA}">
      <dgm:prSet/>
      <dgm:spPr/>
      <dgm:t>
        <a:bodyPr/>
        <a:lstStyle/>
        <a:p>
          <a:endParaRPr lang="pt-BR"/>
        </a:p>
      </dgm:t>
    </dgm:pt>
    <dgm:pt modelId="{58961C06-39BE-4445-9E95-8CC812772D96}" type="sibTrans" cxnId="{28E6B5A7-C6A8-4454-8ECA-677C04E01FCA}">
      <dgm:prSet/>
      <dgm:spPr/>
      <dgm:t>
        <a:bodyPr/>
        <a:lstStyle/>
        <a:p>
          <a:endParaRPr lang="pt-BR"/>
        </a:p>
      </dgm:t>
    </dgm:pt>
    <dgm:pt modelId="{AADBCD34-3C4A-4115-9C48-01FFF727C7C8}">
      <dgm:prSet phldrT="[Texto]"/>
      <dgm:spPr/>
      <dgm:t>
        <a:bodyPr/>
        <a:lstStyle/>
        <a:p>
          <a:r>
            <a:rPr lang="pt-BR" dirty="0" smtClean="0"/>
            <a:t>Entendimento mais claro do objeto e objetivo da auditoria</a:t>
          </a:r>
          <a:endParaRPr lang="pt-BR" dirty="0"/>
        </a:p>
      </dgm:t>
    </dgm:pt>
    <dgm:pt modelId="{2EEA8BBD-F613-4AD7-8B01-D42D1446E558}" type="parTrans" cxnId="{670CF773-D3AD-4F46-AF1D-B1C21C3E29C0}">
      <dgm:prSet/>
      <dgm:spPr/>
      <dgm:t>
        <a:bodyPr/>
        <a:lstStyle/>
        <a:p>
          <a:endParaRPr lang="pt-BR"/>
        </a:p>
      </dgm:t>
    </dgm:pt>
    <dgm:pt modelId="{8FE22E8B-7338-41AC-A05C-C2C3D1DB1CE3}" type="sibTrans" cxnId="{670CF773-D3AD-4F46-AF1D-B1C21C3E29C0}">
      <dgm:prSet/>
      <dgm:spPr/>
      <dgm:t>
        <a:bodyPr/>
        <a:lstStyle/>
        <a:p>
          <a:endParaRPr lang="pt-BR"/>
        </a:p>
      </dgm:t>
    </dgm:pt>
    <dgm:pt modelId="{554337FA-B69E-48EF-99BC-572D8E38BE2C}" type="pres">
      <dgm:prSet presAssocID="{EF964B89-5621-4A28-A3AC-015EB0F6B88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C9026AC-0B64-4E14-96BE-80FC2F8ED189}" type="pres">
      <dgm:prSet presAssocID="{6E4B2356-17F3-412B-8CA8-05ABBFD18D00}" presName="composite" presStyleCnt="0"/>
      <dgm:spPr/>
    </dgm:pt>
    <dgm:pt modelId="{6DEB05FF-CA5C-45AF-A892-91E8CB321466}" type="pres">
      <dgm:prSet presAssocID="{6E4B2356-17F3-412B-8CA8-05ABBFD18D0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0D6BA2-17F7-4660-9E1C-71278E355CCB}" type="pres">
      <dgm:prSet presAssocID="{6E4B2356-17F3-412B-8CA8-05ABBFD18D00}" presName="descendantText" presStyleLbl="alignAcc1" presStyleIdx="0" presStyleCnt="2" custLinFactNeighborX="4" custLinFactNeighborY="55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339960D-D773-490B-BAFA-A305328CEFB3}" type="pres">
      <dgm:prSet presAssocID="{061DB79B-76AA-40F5-8B6D-74ACF3B11F52}" presName="sp" presStyleCnt="0"/>
      <dgm:spPr/>
    </dgm:pt>
    <dgm:pt modelId="{74006846-6526-46EC-A1DD-F1C83A5CE873}" type="pres">
      <dgm:prSet presAssocID="{B880DDF6-A3A0-4F4E-B5E6-82C3BB94EFFE}" presName="composite" presStyleCnt="0"/>
      <dgm:spPr/>
    </dgm:pt>
    <dgm:pt modelId="{732AC8F2-CAEB-4458-90B2-B1D66C425002}" type="pres">
      <dgm:prSet presAssocID="{B880DDF6-A3A0-4F4E-B5E6-82C3BB94EFFE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48BC5B-FC65-4341-9E6C-6152F95C5CA1}" type="pres">
      <dgm:prSet presAssocID="{B880DDF6-A3A0-4F4E-B5E6-82C3BB94EFFE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D2A98E7-67E3-4B94-88EA-F93681C5FBBE}" type="presOf" srcId="{2D3B9335-6D43-46A2-89F4-B91205B343BF}" destId="{3048BC5B-FC65-4341-9E6C-6152F95C5CA1}" srcOrd="0" destOrd="0" presId="urn:microsoft.com/office/officeart/2005/8/layout/chevron2"/>
    <dgm:cxn modelId="{1D6A46D0-C1DF-4830-86D6-900A4203A870}" type="presOf" srcId="{6E4B2356-17F3-412B-8CA8-05ABBFD18D00}" destId="{6DEB05FF-CA5C-45AF-A892-91E8CB321466}" srcOrd="0" destOrd="0" presId="urn:microsoft.com/office/officeart/2005/8/layout/chevron2"/>
    <dgm:cxn modelId="{ACE758CB-1D71-4056-B5EA-3A33C61677E3}" srcId="{B880DDF6-A3A0-4F4E-B5E6-82C3BB94EFFE}" destId="{2D3B9335-6D43-46A2-89F4-B91205B343BF}" srcOrd="0" destOrd="0" parTransId="{90311130-28DA-48A0-BA88-7DC5782CB733}" sibTransId="{960BCE1D-4CB3-4A41-AB38-F07F24B51C20}"/>
    <dgm:cxn modelId="{670CF773-D3AD-4F46-AF1D-B1C21C3E29C0}" srcId="{7C5293C0-1F72-4763-AB7E-ECE24C701504}" destId="{AADBCD34-3C4A-4115-9C48-01FFF727C7C8}" srcOrd="0" destOrd="0" parTransId="{2EEA8BBD-F613-4AD7-8B01-D42D1446E558}" sibTransId="{8FE22E8B-7338-41AC-A05C-C2C3D1DB1CE3}"/>
    <dgm:cxn modelId="{08954DE7-B938-4F9A-8705-8EE1B26E4A20}" srcId="{B880DDF6-A3A0-4F4E-B5E6-82C3BB94EFFE}" destId="{BC664859-6382-4248-A546-1C14973A3E1A}" srcOrd="1" destOrd="0" parTransId="{FE128821-2234-4911-8E3B-16A0402BF9C2}" sibTransId="{E6157480-4EE7-44FC-877E-4FFF1C264BCA}"/>
    <dgm:cxn modelId="{412003EB-7094-4691-8973-AA5599AD4FE5}" type="presOf" srcId="{CCE5899A-B2EB-416B-9164-2FE92560677E}" destId="{7B0D6BA2-17F7-4660-9E1C-71278E355CCB}" srcOrd="0" destOrd="0" presId="urn:microsoft.com/office/officeart/2005/8/layout/chevron2"/>
    <dgm:cxn modelId="{6FF8CC91-4621-4D06-B8C0-DFEF73548A4D}" srcId="{6E4B2356-17F3-412B-8CA8-05ABBFD18D00}" destId="{7C5293C0-1F72-4763-AB7E-ECE24C701504}" srcOrd="1" destOrd="0" parTransId="{48DABF54-F2F3-433C-9849-3046B959E353}" sibTransId="{EFCCAE3B-0DDC-41EF-BFE0-20A49A91FC9C}"/>
    <dgm:cxn modelId="{AFC7BF0D-092E-4EDD-AFB7-3B7F9DEA951E}" type="presOf" srcId="{A6B776D9-DEC6-49F1-BD65-FFA7EDC5BA55}" destId="{3048BC5B-FC65-4341-9E6C-6152F95C5CA1}" srcOrd="0" destOrd="3" presId="urn:microsoft.com/office/officeart/2005/8/layout/chevron2"/>
    <dgm:cxn modelId="{28E6B5A7-C6A8-4454-8ECA-677C04E01FCA}" srcId="{B880DDF6-A3A0-4F4E-B5E6-82C3BB94EFFE}" destId="{A6B776D9-DEC6-49F1-BD65-FFA7EDC5BA55}" srcOrd="3" destOrd="0" parTransId="{F4E90F9F-3542-4845-8D74-AA28E66AC532}" sibTransId="{58961C06-39BE-4445-9E95-8CC812772D96}"/>
    <dgm:cxn modelId="{580698E4-1F0C-4726-8C20-D93DA2FDD29A}" srcId="{B880DDF6-A3A0-4F4E-B5E6-82C3BB94EFFE}" destId="{170019CC-91D7-405C-9BF6-B917F092F7D0}" srcOrd="2" destOrd="0" parTransId="{AE17E8C0-CC2D-4DCF-840C-2AE6AAD6BF40}" sibTransId="{C105E05C-5070-41F2-B2D4-D1DB039A6176}"/>
    <dgm:cxn modelId="{9337FA64-F7F9-4219-B4E2-E3B8611CCCCA}" type="presOf" srcId="{AADBCD34-3C4A-4115-9C48-01FFF727C7C8}" destId="{7B0D6BA2-17F7-4660-9E1C-71278E355CCB}" srcOrd="0" destOrd="2" presId="urn:microsoft.com/office/officeart/2005/8/layout/chevron2"/>
    <dgm:cxn modelId="{9B1BA413-AEE0-4C46-B862-25C34F77872C}" srcId="{EF964B89-5621-4A28-A3AC-015EB0F6B88A}" destId="{B880DDF6-A3A0-4F4E-B5E6-82C3BB94EFFE}" srcOrd="1" destOrd="0" parTransId="{DFE9F479-086C-46D0-A584-07C1E477E236}" sibTransId="{30E922BA-2FAD-4024-BB5D-BCC784732A71}"/>
    <dgm:cxn modelId="{0A35E156-6668-444D-B835-FA96C0FFADC6}" type="presOf" srcId="{7C5293C0-1F72-4763-AB7E-ECE24C701504}" destId="{7B0D6BA2-17F7-4660-9E1C-71278E355CCB}" srcOrd="0" destOrd="1" presId="urn:microsoft.com/office/officeart/2005/8/layout/chevron2"/>
    <dgm:cxn modelId="{04330321-2AB6-4179-93E3-B6C5A594A680}" type="presOf" srcId="{BC664859-6382-4248-A546-1C14973A3E1A}" destId="{3048BC5B-FC65-4341-9E6C-6152F95C5CA1}" srcOrd="0" destOrd="1" presId="urn:microsoft.com/office/officeart/2005/8/layout/chevron2"/>
    <dgm:cxn modelId="{5357D0CD-4AB8-41DE-A865-8580777D5AA4}" srcId="{EF964B89-5621-4A28-A3AC-015EB0F6B88A}" destId="{6E4B2356-17F3-412B-8CA8-05ABBFD18D00}" srcOrd="0" destOrd="0" parTransId="{7A459A5F-14DE-4163-B924-46DAADFD14D0}" sibTransId="{061DB79B-76AA-40F5-8B6D-74ACF3B11F52}"/>
    <dgm:cxn modelId="{C4590763-2AEB-4F28-8741-830987FE2DA1}" srcId="{6E4B2356-17F3-412B-8CA8-05ABBFD18D00}" destId="{CCE5899A-B2EB-416B-9164-2FE92560677E}" srcOrd="0" destOrd="0" parTransId="{29A6680C-E2D7-422C-A66B-178705FB40EE}" sibTransId="{05B3CCAE-97C3-4F3A-A666-96F60FDB903F}"/>
    <dgm:cxn modelId="{7467C1A4-5D00-4C1C-8AB3-1E12518D6343}" type="presOf" srcId="{B880DDF6-A3A0-4F4E-B5E6-82C3BB94EFFE}" destId="{732AC8F2-CAEB-4458-90B2-B1D66C425002}" srcOrd="0" destOrd="0" presId="urn:microsoft.com/office/officeart/2005/8/layout/chevron2"/>
    <dgm:cxn modelId="{CCCB14D3-1472-4A9C-B247-C3FD55BA309D}" type="presOf" srcId="{EF964B89-5621-4A28-A3AC-015EB0F6B88A}" destId="{554337FA-B69E-48EF-99BC-572D8E38BE2C}" srcOrd="0" destOrd="0" presId="urn:microsoft.com/office/officeart/2005/8/layout/chevron2"/>
    <dgm:cxn modelId="{2E543F44-5980-4F40-9C79-3D7A448B5680}" type="presOf" srcId="{170019CC-91D7-405C-9BF6-B917F092F7D0}" destId="{3048BC5B-FC65-4341-9E6C-6152F95C5CA1}" srcOrd="0" destOrd="2" presId="urn:microsoft.com/office/officeart/2005/8/layout/chevron2"/>
    <dgm:cxn modelId="{9373F3F7-F5B1-4D74-9554-78AFBA5C7850}" type="presParOf" srcId="{554337FA-B69E-48EF-99BC-572D8E38BE2C}" destId="{4C9026AC-0B64-4E14-96BE-80FC2F8ED189}" srcOrd="0" destOrd="0" presId="urn:microsoft.com/office/officeart/2005/8/layout/chevron2"/>
    <dgm:cxn modelId="{D7256528-2D8D-41B8-A51D-2CFE7CA128E5}" type="presParOf" srcId="{4C9026AC-0B64-4E14-96BE-80FC2F8ED189}" destId="{6DEB05FF-CA5C-45AF-A892-91E8CB321466}" srcOrd="0" destOrd="0" presId="urn:microsoft.com/office/officeart/2005/8/layout/chevron2"/>
    <dgm:cxn modelId="{BC7C020E-8257-4A0F-A6DA-F9B2E95F3530}" type="presParOf" srcId="{4C9026AC-0B64-4E14-96BE-80FC2F8ED189}" destId="{7B0D6BA2-17F7-4660-9E1C-71278E355CCB}" srcOrd="1" destOrd="0" presId="urn:microsoft.com/office/officeart/2005/8/layout/chevron2"/>
    <dgm:cxn modelId="{E1086FB9-1D10-457B-98CF-EFB8B9905281}" type="presParOf" srcId="{554337FA-B69E-48EF-99BC-572D8E38BE2C}" destId="{9339960D-D773-490B-BAFA-A305328CEFB3}" srcOrd="1" destOrd="0" presId="urn:microsoft.com/office/officeart/2005/8/layout/chevron2"/>
    <dgm:cxn modelId="{6BD3102F-5283-416F-928A-34CFF97880CF}" type="presParOf" srcId="{554337FA-B69E-48EF-99BC-572D8E38BE2C}" destId="{74006846-6526-46EC-A1DD-F1C83A5CE873}" srcOrd="2" destOrd="0" presId="urn:microsoft.com/office/officeart/2005/8/layout/chevron2"/>
    <dgm:cxn modelId="{F7AB62F1-8276-47E6-8118-10DA12E76F6F}" type="presParOf" srcId="{74006846-6526-46EC-A1DD-F1C83A5CE873}" destId="{732AC8F2-CAEB-4458-90B2-B1D66C425002}" srcOrd="0" destOrd="0" presId="urn:microsoft.com/office/officeart/2005/8/layout/chevron2"/>
    <dgm:cxn modelId="{3CCF350B-AC6F-4996-926C-9FD1E16A273C}" type="presParOf" srcId="{74006846-6526-46EC-A1DD-F1C83A5CE873}" destId="{3048BC5B-FC65-4341-9E6C-6152F95C5CA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43E98D-1B95-4E5B-8A73-49B905FF098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F634AD6-366D-4D0A-B08D-A07236575D4F}">
      <dgm:prSet phldrT="[Texto]"/>
      <dgm:spPr/>
      <dgm:t>
        <a:bodyPr/>
        <a:lstStyle/>
        <a:p>
          <a:r>
            <a:rPr lang="pt-BR" dirty="0" smtClean="0"/>
            <a:t>Risco inerente (RI)</a:t>
          </a:r>
          <a:endParaRPr lang="pt-BR" dirty="0"/>
        </a:p>
      </dgm:t>
    </dgm:pt>
    <dgm:pt modelId="{F6F0F06A-C9BC-46C7-914A-9D03A05EC205}" type="parTrans" cxnId="{91FDF25D-0992-40A2-850B-B293ADB79868}">
      <dgm:prSet/>
      <dgm:spPr/>
      <dgm:t>
        <a:bodyPr/>
        <a:lstStyle/>
        <a:p>
          <a:endParaRPr lang="pt-BR"/>
        </a:p>
      </dgm:t>
    </dgm:pt>
    <dgm:pt modelId="{E8CC4C94-6E2C-41B9-9AF9-7ADC1D6A6EE6}" type="sibTrans" cxnId="{91FDF25D-0992-40A2-850B-B293ADB79868}">
      <dgm:prSet/>
      <dgm:spPr/>
      <dgm:t>
        <a:bodyPr/>
        <a:lstStyle/>
        <a:p>
          <a:endParaRPr lang="pt-BR"/>
        </a:p>
      </dgm:t>
    </dgm:pt>
    <dgm:pt modelId="{7B440106-1CFE-40D9-B509-938F11FFB43F}">
      <dgm:prSet phldrT="[Texto]"/>
      <dgm:spPr/>
      <dgm:t>
        <a:bodyPr/>
        <a:lstStyle/>
        <a:p>
          <a:pPr algn="just"/>
          <a:r>
            <a:rPr lang="pt-BR" dirty="0" smtClean="0"/>
            <a:t>Risco inerente ao negócio independente da existência de controle</a:t>
          </a:r>
          <a:endParaRPr lang="pt-BR" dirty="0"/>
        </a:p>
      </dgm:t>
    </dgm:pt>
    <dgm:pt modelId="{FDEF5BB9-4446-4CAC-A690-4A9CB3278237}" type="parTrans" cxnId="{210497D3-0B3F-461B-8282-A538439593F1}">
      <dgm:prSet/>
      <dgm:spPr/>
      <dgm:t>
        <a:bodyPr/>
        <a:lstStyle/>
        <a:p>
          <a:endParaRPr lang="pt-BR"/>
        </a:p>
      </dgm:t>
    </dgm:pt>
    <dgm:pt modelId="{7065C0A8-CB77-4413-8EFD-97C2962D5AE8}" type="sibTrans" cxnId="{210497D3-0B3F-461B-8282-A538439593F1}">
      <dgm:prSet/>
      <dgm:spPr/>
      <dgm:t>
        <a:bodyPr/>
        <a:lstStyle/>
        <a:p>
          <a:endParaRPr lang="pt-BR"/>
        </a:p>
      </dgm:t>
    </dgm:pt>
    <dgm:pt modelId="{B18C71F6-53B3-4E97-97E6-CCBA5C332A4B}">
      <dgm:prSet phldrT="[Texto]"/>
      <dgm:spPr/>
      <dgm:t>
        <a:bodyPr/>
        <a:lstStyle/>
        <a:p>
          <a:pPr algn="just"/>
          <a:r>
            <a:rPr lang="pt-BR" dirty="0" smtClean="0"/>
            <a:t>Risco relacionado com a probabilidade dos controles internos não serem eficazes. Definido por RC=1 - Confiança no controle</a:t>
          </a:r>
          <a:endParaRPr lang="pt-BR" dirty="0"/>
        </a:p>
      </dgm:t>
    </dgm:pt>
    <dgm:pt modelId="{0DDBEBF2-0D56-4861-9A98-B0EB25DE28BF}" type="parTrans" cxnId="{A1970AF7-EDDE-42A3-9AD6-45F755C2D672}">
      <dgm:prSet/>
      <dgm:spPr/>
      <dgm:t>
        <a:bodyPr/>
        <a:lstStyle/>
        <a:p>
          <a:endParaRPr lang="pt-BR"/>
        </a:p>
      </dgm:t>
    </dgm:pt>
    <dgm:pt modelId="{EBC0B52E-099C-42A6-9A6A-619F01FBEC1B}" type="sibTrans" cxnId="{A1970AF7-EDDE-42A3-9AD6-45F755C2D672}">
      <dgm:prSet/>
      <dgm:spPr/>
      <dgm:t>
        <a:bodyPr/>
        <a:lstStyle/>
        <a:p>
          <a:endParaRPr lang="pt-BR"/>
        </a:p>
      </dgm:t>
    </dgm:pt>
    <dgm:pt modelId="{BA23D2D4-9F9E-4C2D-AE5B-FAC2F494CD6C}">
      <dgm:prSet phldrT="[Texto]"/>
      <dgm:spPr/>
      <dgm:t>
        <a:bodyPr/>
        <a:lstStyle/>
        <a:p>
          <a:r>
            <a:rPr lang="pt-BR" dirty="0" smtClean="0"/>
            <a:t>Risco de controle (RC)</a:t>
          </a:r>
          <a:endParaRPr lang="pt-BR" dirty="0"/>
        </a:p>
      </dgm:t>
    </dgm:pt>
    <dgm:pt modelId="{A659471B-0432-4BEE-B519-DF83BFA09EF0}" type="sibTrans" cxnId="{072844EB-316B-42E7-AE5B-ADE5E12C81D9}">
      <dgm:prSet/>
      <dgm:spPr/>
      <dgm:t>
        <a:bodyPr/>
        <a:lstStyle/>
        <a:p>
          <a:endParaRPr lang="pt-BR"/>
        </a:p>
      </dgm:t>
    </dgm:pt>
    <dgm:pt modelId="{F37C58D1-4BAB-43E4-966C-6359522EBCFE}" type="parTrans" cxnId="{072844EB-316B-42E7-AE5B-ADE5E12C81D9}">
      <dgm:prSet/>
      <dgm:spPr/>
      <dgm:t>
        <a:bodyPr/>
        <a:lstStyle/>
        <a:p>
          <a:endParaRPr lang="pt-BR"/>
        </a:p>
      </dgm:t>
    </dgm:pt>
    <dgm:pt modelId="{05112CBE-3E50-47C7-B67D-993D74A1E52F}">
      <dgm:prSet phldrT="[Texto]"/>
      <dgm:spPr/>
      <dgm:t>
        <a:bodyPr/>
        <a:lstStyle/>
        <a:p>
          <a:r>
            <a:rPr lang="pt-BR" dirty="0" smtClean="0"/>
            <a:t>Risco de distorção relevante (RDR)</a:t>
          </a:r>
          <a:endParaRPr lang="pt-BR" dirty="0"/>
        </a:p>
      </dgm:t>
    </dgm:pt>
    <dgm:pt modelId="{C0820FA0-5E37-499C-AB41-5ED7ABAA27C1}" type="parTrans" cxnId="{C4B8310B-B291-434C-8735-ACC14049B501}">
      <dgm:prSet/>
      <dgm:spPr/>
      <dgm:t>
        <a:bodyPr/>
        <a:lstStyle/>
        <a:p>
          <a:endParaRPr lang="pt-BR"/>
        </a:p>
      </dgm:t>
    </dgm:pt>
    <dgm:pt modelId="{7F1BC241-CF32-46AF-9CC4-6FDB1F710B9C}" type="sibTrans" cxnId="{C4B8310B-B291-434C-8735-ACC14049B501}">
      <dgm:prSet/>
      <dgm:spPr/>
      <dgm:t>
        <a:bodyPr/>
        <a:lstStyle/>
        <a:p>
          <a:endParaRPr lang="pt-BR"/>
        </a:p>
      </dgm:t>
    </dgm:pt>
    <dgm:pt modelId="{4779D423-EEEA-4DD1-9E0E-F81464DE9ACD}">
      <dgm:prSet phldrT="[Texto]"/>
      <dgm:spPr/>
      <dgm:t>
        <a:bodyPr/>
        <a:lstStyle/>
        <a:p>
          <a:pPr algn="just"/>
          <a:r>
            <a:rPr lang="pt-BR" dirty="0" smtClean="0"/>
            <a:t>Resultado da composição do RI com RC</a:t>
          </a:r>
          <a:endParaRPr lang="pt-BR" dirty="0"/>
        </a:p>
      </dgm:t>
    </dgm:pt>
    <dgm:pt modelId="{41DA6971-4786-438E-BC1D-04AB64EA2CBE}" type="parTrans" cxnId="{92BE6FD8-F226-416B-90E2-049BE4CF68DC}">
      <dgm:prSet/>
      <dgm:spPr/>
      <dgm:t>
        <a:bodyPr/>
        <a:lstStyle/>
        <a:p>
          <a:endParaRPr lang="pt-BR"/>
        </a:p>
      </dgm:t>
    </dgm:pt>
    <dgm:pt modelId="{0C19BB82-D647-4DF4-BF0F-2B222F2D0C23}" type="sibTrans" cxnId="{92BE6FD8-F226-416B-90E2-049BE4CF68DC}">
      <dgm:prSet/>
      <dgm:spPr/>
      <dgm:t>
        <a:bodyPr/>
        <a:lstStyle/>
        <a:p>
          <a:endParaRPr lang="pt-BR"/>
        </a:p>
      </dgm:t>
    </dgm:pt>
    <dgm:pt modelId="{CDD6DBA4-2FDC-40A3-9B86-8EE393F4573A}">
      <dgm:prSet phldrT="[Texto]"/>
      <dgm:spPr/>
      <dgm:t>
        <a:bodyPr/>
        <a:lstStyle/>
        <a:p>
          <a:r>
            <a:rPr lang="pt-BR" dirty="0" smtClean="0"/>
            <a:t>Risco de detecção (RD)</a:t>
          </a:r>
          <a:endParaRPr lang="pt-BR" dirty="0"/>
        </a:p>
      </dgm:t>
    </dgm:pt>
    <dgm:pt modelId="{5EBF12BC-7413-4AF1-94C3-107785239FC7}" type="parTrans" cxnId="{54319125-843C-4B50-95A1-85D5A7CE34DC}">
      <dgm:prSet/>
      <dgm:spPr/>
      <dgm:t>
        <a:bodyPr/>
        <a:lstStyle/>
        <a:p>
          <a:endParaRPr lang="pt-BR"/>
        </a:p>
      </dgm:t>
    </dgm:pt>
    <dgm:pt modelId="{BD137832-E3E5-4A66-BC33-A3DA2DAB8B4B}" type="sibTrans" cxnId="{54319125-843C-4B50-95A1-85D5A7CE34DC}">
      <dgm:prSet/>
      <dgm:spPr/>
      <dgm:t>
        <a:bodyPr/>
        <a:lstStyle/>
        <a:p>
          <a:endParaRPr lang="pt-BR"/>
        </a:p>
      </dgm:t>
    </dgm:pt>
    <dgm:pt modelId="{9677EA16-B9C3-4EED-BBAE-85ECCF8DA1A5}">
      <dgm:prSet phldrT="[Texto]" custT="1"/>
      <dgm:spPr/>
      <dgm:t>
        <a:bodyPr/>
        <a:lstStyle/>
        <a:p>
          <a:pPr algn="just"/>
          <a:r>
            <a:rPr lang="pt-BR" sz="1600" dirty="0" smtClean="0"/>
            <a:t>Risco dos procedimentos executados pelo auditor não detectem uma distorção. Quanto maior o risco de detecção relevante, menor deve ser o risco de detecção aceitável.</a:t>
          </a:r>
          <a:endParaRPr lang="pt-BR" sz="1600" dirty="0"/>
        </a:p>
      </dgm:t>
    </dgm:pt>
    <dgm:pt modelId="{C4FDDF5A-DBCA-4B6A-9861-78738570809C}" type="parTrans" cxnId="{B4D6876E-1FE4-490E-883C-5BF70C1A8664}">
      <dgm:prSet/>
      <dgm:spPr/>
      <dgm:t>
        <a:bodyPr/>
        <a:lstStyle/>
        <a:p>
          <a:endParaRPr lang="pt-BR"/>
        </a:p>
      </dgm:t>
    </dgm:pt>
    <dgm:pt modelId="{76BA1AD4-4236-4549-83EF-E525DEBF9F54}" type="sibTrans" cxnId="{B4D6876E-1FE4-490E-883C-5BF70C1A8664}">
      <dgm:prSet/>
      <dgm:spPr/>
      <dgm:t>
        <a:bodyPr/>
        <a:lstStyle/>
        <a:p>
          <a:endParaRPr lang="pt-BR"/>
        </a:p>
      </dgm:t>
    </dgm:pt>
    <dgm:pt modelId="{EA8EE849-32B5-470A-8061-633EC4D14BFA}">
      <dgm:prSet phldrT="[Texto]"/>
      <dgm:spPr/>
      <dgm:t>
        <a:bodyPr/>
        <a:lstStyle/>
        <a:p>
          <a:r>
            <a:rPr lang="pt-BR" dirty="0" smtClean="0"/>
            <a:t>Risco de Auditoria (RA)</a:t>
          </a:r>
          <a:endParaRPr lang="pt-BR" dirty="0"/>
        </a:p>
      </dgm:t>
    </dgm:pt>
    <dgm:pt modelId="{303F4948-A4C2-4BBA-9866-68DC306FA15D}" type="parTrans" cxnId="{06EE253F-BA15-4238-B811-5F0226D0376C}">
      <dgm:prSet/>
      <dgm:spPr/>
      <dgm:t>
        <a:bodyPr/>
        <a:lstStyle/>
        <a:p>
          <a:endParaRPr lang="pt-BR"/>
        </a:p>
      </dgm:t>
    </dgm:pt>
    <dgm:pt modelId="{778ED627-612F-46D0-BB36-429F79E54D68}" type="sibTrans" cxnId="{06EE253F-BA15-4238-B811-5F0226D0376C}">
      <dgm:prSet/>
      <dgm:spPr/>
      <dgm:t>
        <a:bodyPr/>
        <a:lstStyle/>
        <a:p>
          <a:endParaRPr lang="pt-BR"/>
        </a:p>
      </dgm:t>
    </dgm:pt>
    <dgm:pt modelId="{017F1CBB-F52D-4EB2-9F3F-42073FA7106D}">
      <dgm:prSet phldrT="[Texto]"/>
      <dgm:spPr/>
      <dgm:t>
        <a:bodyPr/>
        <a:lstStyle/>
        <a:p>
          <a:r>
            <a:rPr lang="pt-BR" dirty="0" smtClean="0"/>
            <a:t>Risco de que o auditor expresse uma opinião de auditoria inadequada</a:t>
          </a:r>
          <a:endParaRPr lang="pt-BR" dirty="0"/>
        </a:p>
      </dgm:t>
    </dgm:pt>
    <dgm:pt modelId="{7D7FD765-8FB9-4567-8299-A1ED1287AC7C}" type="parTrans" cxnId="{43C393A9-4A5B-41A2-BD72-C6F717A63027}">
      <dgm:prSet/>
      <dgm:spPr/>
      <dgm:t>
        <a:bodyPr/>
        <a:lstStyle/>
        <a:p>
          <a:endParaRPr lang="pt-BR"/>
        </a:p>
      </dgm:t>
    </dgm:pt>
    <dgm:pt modelId="{88CE7194-6FAE-4C8A-AC2C-03E823B54846}" type="sibTrans" cxnId="{43C393A9-4A5B-41A2-BD72-C6F717A63027}">
      <dgm:prSet/>
      <dgm:spPr/>
      <dgm:t>
        <a:bodyPr/>
        <a:lstStyle/>
        <a:p>
          <a:endParaRPr lang="pt-BR"/>
        </a:p>
      </dgm:t>
    </dgm:pt>
    <dgm:pt modelId="{271956A0-FCC5-4338-AF71-E01D5433F733}" type="pres">
      <dgm:prSet presAssocID="{E643E98D-1B95-4E5B-8A73-49B905FF09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FA6987E-FCB7-4C27-B720-083B1A4FDF0A}" type="pres">
      <dgm:prSet presAssocID="{EA8EE849-32B5-470A-8061-633EC4D14BFA}" presName="linNode" presStyleCnt="0"/>
      <dgm:spPr/>
    </dgm:pt>
    <dgm:pt modelId="{050B612A-B35C-4212-B896-222228750D6C}" type="pres">
      <dgm:prSet presAssocID="{EA8EE849-32B5-470A-8061-633EC4D14BFA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A31B5ED-E534-4194-B633-1C8FCE79FAFB}" type="pres">
      <dgm:prSet presAssocID="{EA8EE849-32B5-470A-8061-633EC4D14BFA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A947F4-5975-4769-9B45-22066C175C2A}" type="pres">
      <dgm:prSet presAssocID="{778ED627-612F-46D0-BB36-429F79E54D68}" presName="sp" presStyleCnt="0"/>
      <dgm:spPr/>
    </dgm:pt>
    <dgm:pt modelId="{A795FC42-91F0-4728-B092-5F0B603C4982}" type="pres">
      <dgm:prSet presAssocID="{4F634AD6-366D-4D0A-B08D-A07236575D4F}" presName="linNode" presStyleCnt="0"/>
      <dgm:spPr/>
    </dgm:pt>
    <dgm:pt modelId="{8B44F63B-B18B-41D1-8DB4-BDE73175C8E9}" type="pres">
      <dgm:prSet presAssocID="{4F634AD6-366D-4D0A-B08D-A07236575D4F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3A8A05-D10E-4D0D-9045-49DF50F21F8E}" type="pres">
      <dgm:prSet presAssocID="{4F634AD6-366D-4D0A-B08D-A07236575D4F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A994ECC-A7FB-46D0-BA3E-37C17B733A8C}" type="pres">
      <dgm:prSet presAssocID="{E8CC4C94-6E2C-41B9-9AF9-7ADC1D6A6EE6}" presName="sp" presStyleCnt="0"/>
      <dgm:spPr/>
    </dgm:pt>
    <dgm:pt modelId="{CC4B55CD-117F-4CD2-A9B4-BA358C689BF1}" type="pres">
      <dgm:prSet presAssocID="{BA23D2D4-9F9E-4C2D-AE5B-FAC2F494CD6C}" presName="linNode" presStyleCnt="0"/>
      <dgm:spPr/>
    </dgm:pt>
    <dgm:pt modelId="{EDE5E639-9B56-4DA4-B779-A939AC438180}" type="pres">
      <dgm:prSet presAssocID="{BA23D2D4-9F9E-4C2D-AE5B-FAC2F494CD6C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5E3C33-342B-46EA-92E6-76E78C019675}" type="pres">
      <dgm:prSet presAssocID="{BA23D2D4-9F9E-4C2D-AE5B-FAC2F494CD6C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C67208-208C-4F0F-8C5C-631A34C68A40}" type="pres">
      <dgm:prSet presAssocID="{A659471B-0432-4BEE-B519-DF83BFA09EF0}" presName="sp" presStyleCnt="0"/>
      <dgm:spPr/>
    </dgm:pt>
    <dgm:pt modelId="{7C3C62C6-C2C7-4E70-A2B0-54D4DB728B05}" type="pres">
      <dgm:prSet presAssocID="{05112CBE-3E50-47C7-B67D-993D74A1E52F}" presName="linNode" presStyleCnt="0"/>
      <dgm:spPr/>
    </dgm:pt>
    <dgm:pt modelId="{A12A4672-0EBB-42A6-B91C-A8C6E97637C5}" type="pres">
      <dgm:prSet presAssocID="{05112CBE-3E50-47C7-B67D-993D74A1E52F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7B499A5-BF9A-4B20-9A40-8726D5F636EC}" type="pres">
      <dgm:prSet presAssocID="{05112CBE-3E50-47C7-B67D-993D74A1E52F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9ACD148-5C3B-41E6-8208-74D121B9ABBF}" type="pres">
      <dgm:prSet presAssocID="{7F1BC241-CF32-46AF-9CC4-6FDB1F710B9C}" presName="sp" presStyleCnt="0"/>
      <dgm:spPr/>
    </dgm:pt>
    <dgm:pt modelId="{FDDE5BD8-94C8-4069-8B94-09AB1537A40A}" type="pres">
      <dgm:prSet presAssocID="{CDD6DBA4-2FDC-40A3-9B86-8EE393F4573A}" presName="linNode" presStyleCnt="0"/>
      <dgm:spPr/>
    </dgm:pt>
    <dgm:pt modelId="{E619E23F-78FE-404E-85D4-22795732A48C}" type="pres">
      <dgm:prSet presAssocID="{CDD6DBA4-2FDC-40A3-9B86-8EE393F4573A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7987EB-157D-417E-A311-F96A27B8A6A2}" type="pres">
      <dgm:prSet presAssocID="{CDD6DBA4-2FDC-40A3-9B86-8EE393F4573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E0E8BF7-813F-4F00-B780-42DECBF4FEDA}" type="presOf" srcId="{017F1CBB-F52D-4EB2-9F3F-42073FA7106D}" destId="{FA31B5ED-E534-4194-B633-1C8FCE79FAFB}" srcOrd="0" destOrd="0" presId="urn:microsoft.com/office/officeart/2005/8/layout/vList5"/>
    <dgm:cxn modelId="{54319125-843C-4B50-95A1-85D5A7CE34DC}" srcId="{E643E98D-1B95-4E5B-8A73-49B905FF0985}" destId="{CDD6DBA4-2FDC-40A3-9B86-8EE393F4573A}" srcOrd="4" destOrd="0" parTransId="{5EBF12BC-7413-4AF1-94C3-107785239FC7}" sibTransId="{BD137832-E3E5-4A66-BC33-A3DA2DAB8B4B}"/>
    <dgm:cxn modelId="{210497D3-0B3F-461B-8282-A538439593F1}" srcId="{4F634AD6-366D-4D0A-B08D-A07236575D4F}" destId="{7B440106-1CFE-40D9-B509-938F11FFB43F}" srcOrd="0" destOrd="0" parTransId="{FDEF5BB9-4446-4CAC-A690-4A9CB3278237}" sibTransId="{7065C0A8-CB77-4413-8EFD-97C2962D5AE8}"/>
    <dgm:cxn modelId="{FAB3A9A9-2BBC-427A-8D55-29EF92D935C0}" type="presOf" srcId="{E643E98D-1B95-4E5B-8A73-49B905FF0985}" destId="{271956A0-FCC5-4338-AF71-E01D5433F733}" srcOrd="0" destOrd="0" presId="urn:microsoft.com/office/officeart/2005/8/layout/vList5"/>
    <dgm:cxn modelId="{DC4A7C5B-D027-468A-8C21-77170767C184}" type="presOf" srcId="{B18C71F6-53B3-4E97-97E6-CCBA5C332A4B}" destId="{F25E3C33-342B-46EA-92E6-76E78C019675}" srcOrd="0" destOrd="0" presId="urn:microsoft.com/office/officeart/2005/8/layout/vList5"/>
    <dgm:cxn modelId="{5EEA850B-2029-4ECD-83FD-958275FF2049}" type="presOf" srcId="{BA23D2D4-9F9E-4C2D-AE5B-FAC2F494CD6C}" destId="{EDE5E639-9B56-4DA4-B779-A939AC438180}" srcOrd="0" destOrd="0" presId="urn:microsoft.com/office/officeart/2005/8/layout/vList5"/>
    <dgm:cxn modelId="{A1970AF7-EDDE-42A3-9AD6-45F755C2D672}" srcId="{BA23D2D4-9F9E-4C2D-AE5B-FAC2F494CD6C}" destId="{B18C71F6-53B3-4E97-97E6-CCBA5C332A4B}" srcOrd="0" destOrd="0" parTransId="{0DDBEBF2-0D56-4861-9A98-B0EB25DE28BF}" sibTransId="{EBC0B52E-099C-42A6-9A6A-619F01FBEC1B}"/>
    <dgm:cxn modelId="{92BE6FD8-F226-416B-90E2-049BE4CF68DC}" srcId="{05112CBE-3E50-47C7-B67D-993D74A1E52F}" destId="{4779D423-EEEA-4DD1-9E0E-F81464DE9ACD}" srcOrd="0" destOrd="0" parTransId="{41DA6971-4786-438E-BC1D-04AB64EA2CBE}" sibTransId="{0C19BB82-D647-4DF4-BF0F-2B222F2D0C23}"/>
    <dgm:cxn modelId="{91FDF25D-0992-40A2-850B-B293ADB79868}" srcId="{E643E98D-1B95-4E5B-8A73-49B905FF0985}" destId="{4F634AD6-366D-4D0A-B08D-A07236575D4F}" srcOrd="1" destOrd="0" parTransId="{F6F0F06A-C9BC-46C7-914A-9D03A05EC205}" sibTransId="{E8CC4C94-6E2C-41B9-9AF9-7ADC1D6A6EE6}"/>
    <dgm:cxn modelId="{4A74406A-5479-4C86-B68F-88B777CECD03}" type="presOf" srcId="{7B440106-1CFE-40D9-B509-938F11FFB43F}" destId="{3D3A8A05-D10E-4D0D-9045-49DF50F21F8E}" srcOrd="0" destOrd="0" presId="urn:microsoft.com/office/officeart/2005/8/layout/vList5"/>
    <dgm:cxn modelId="{CE83AC1D-70E0-46DF-8C3D-F83B89CE1302}" type="presOf" srcId="{05112CBE-3E50-47C7-B67D-993D74A1E52F}" destId="{A12A4672-0EBB-42A6-B91C-A8C6E97637C5}" srcOrd="0" destOrd="0" presId="urn:microsoft.com/office/officeart/2005/8/layout/vList5"/>
    <dgm:cxn modelId="{747C34DB-8C70-4C9A-B1FA-7357B5EB480B}" type="presOf" srcId="{EA8EE849-32B5-470A-8061-633EC4D14BFA}" destId="{050B612A-B35C-4212-B896-222228750D6C}" srcOrd="0" destOrd="0" presId="urn:microsoft.com/office/officeart/2005/8/layout/vList5"/>
    <dgm:cxn modelId="{C4B8310B-B291-434C-8735-ACC14049B501}" srcId="{E643E98D-1B95-4E5B-8A73-49B905FF0985}" destId="{05112CBE-3E50-47C7-B67D-993D74A1E52F}" srcOrd="3" destOrd="0" parTransId="{C0820FA0-5E37-499C-AB41-5ED7ABAA27C1}" sibTransId="{7F1BC241-CF32-46AF-9CC4-6FDB1F710B9C}"/>
    <dgm:cxn modelId="{B4D6876E-1FE4-490E-883C-5BF70C1A8664}" srcId="{CDD6DBA4-2FDC-40A3-9B86-8EE393F4573A}" destId="{9677EA16-B9C3-4EED-BBAE-85ECCF8DA1A5}" srcOrd="0" destOrd="0" parTransId="{C4FDDF5A-DBCA-4B6A-9861-78738570809C}" sibTransId="{76BA1AD4-4236-4549-83EF-E525DEBF9F54}"/>
    <dgm:cxn modelId="{93372F30-1DC7-41B7-BA7D-E2D8608F6A4F}" type="presOf" srcId="{4F634AD6-366D-4D0A-B08D-A07236575D4F}" destId="{8B44F63B-B18B-41D1-8DB4-BDE73175C8E9}" srcOrd="0" destOrd="0" presId="urn:microsoft.com/office/officeart/2005/8/layout/vList5"/>
    <dgm:cxn modelId="{072844EB-316B-42E7-AE5B-ADE5E12C81D9}" srcId="{E643E98D-1B95-4E5B-8A73-49B905FF0985}" destId="{BA23D2D4-9F9E-4C2D-AE5B-FAC2F494CD6C}" srcOrd="2" destOrd="0" parTransId="{F37C58D1-4BAB-43E4-966C-6359522EBCFE}" sibTransId="{A659471B-0432-4BEE-B519-DF83BFA09EF0}"/>
    <dgm:cxn modelId="{43C393A9-4A5B-41A2-BD72-C6F717A63027}" srcId="{EA8EE849-32B5-470A-8061-633EC4D14BFA}" destId="{017F1CBB-F52D-4EB2-9F3F-42073FA7106D}" srcOrd="0" destOrd="0" parTransId="{7D7FD765-8FB9-4567-8299-A1ED1287AC7C}" sibTransId="{88CE7194-6FAE-4C8A-AC2C-03E823B54846}"/>
    <dgm:cxn modelId="{06EE253F-BA15-4238-B811-5F0226D0376C}" srcId="{E643E98D-1B95-4E5B-8A73-49B905FF0985}" destId="{EA8EE849-32B5-470A-8061-633EC4D14BFA}" srcOrd="0" destOrd="0" parTransId="{303F4948-A4C2-4BBA-9866-68DC306FA15D}" sibTransId="{778ED627-612F-46D0-BB36-429F79E54D68}"/>
    <dgm:cxn modelId="{7F7F16F2-367A-4422-B69E-6C8775939961}" type="presOf" srcId="{4779D423-EEEA-4DD1-9E0E-F81464DE9ACD}" destId="{07B499A5-BF9A-4B20-9A40-8726D5F636EC}" srcOrd="0" destOrd="0" presId="urn:microsoft.com/office/officeart/2005/8/layout/vList5"/>
    <dgm:cxn modelId="{ACB59F3C-50C3-41D7-80B8-91A75F134567}" type="presOf" srcId="{9677EA16-B9C3-4EED-BBAE-85ECCF8DA1A5}" destId="{287987EB-157D-417E-A311-F96A27B8A6A2}" srcOrd="0" destOrd="0" presId="urn:microsoft.com/office/officeart/2005/8/layout/vList5"/>
    <dgm:cxn modelId="{84275A81-0E97-47EE-848C-705C0AD017F2}" type="presOf" srcId="{CDD6DBA4-2FDC-40A3-9B86-8EE393F4573A}" destId="{E619E23F-78FE-404E-85D4-22795732A48C}" srcOrd="0" destOrd="0" presId="urn:microsoft.com/office/officeart/2005/8/layout/vList5"/>
    <dgm:cxn modelId="{4A7DFB1B-408B-4CBE-B782-F35DBDDF6CA9}" type="presParOf" srcId="{271956A0-FCC5-4338-AF71-E01D5433F733}" destId="{DFA6987E-FCB7-4C27-B720-083B1A4FDF0A}" srcOrd="0" destOrd="0" presId="urn:microsoft.com/office/officeart/2005/8/layout/vList5"/>
    <dgm:cxn modelId="{A5312DC0-ED34-4BA0-8976-467F768C3ACB}" type="presParOf" srcId="{DFA6987E-FCB7-4C27-B720-083B1A4FDF0A}" destId="{050B612A-B35C-4212-B896-222228750D6C}" srcOrd="0" destOrd="0" presId="urn:microsoft.com/office/officeart/2005/8/layout/vList5"/>
    <dgm:cxn modelId="{74B84BA8-6298-4933-BCD9-4DE26BA96F1B}" type="presParOf" srcId="{DFA6987E-FCB7-4C27-B720-083B1A4FDF0A}" destId="{FA31B5ED-E534-4194-B633-1C8FCE79FAFB}" srcOrd="1" destOrd="0" presId="urn:microsoft.com/office/officeart/2005/8/layout/vList5"/>
    <dgm:cxn modelId="{25963DC0-0FC6-401E-94D3-4C43F7D7D482}" type="presParOf" srcId="{271956A0-FCC5-4338-AF71-E01D5433F733}" destId="{09A947F4-5975-4769-9B45-22066C175C2A}" srcOrd="1" destOrd="0" presId="urn:microsoft.com/office/officeart/2005/8/layout/vList5"/>
    <dgm:cxn modelId="{9F0D3143-FD6C-43CA-9BE3-BFEDCCA940B9}" type="presParOf" srcId="{271956A0-FCC5-4338-AF71-E01D5433F733}" destId="{A795FC42-91F0-4728-B092-5F0B603C4982}" srcOrd="2" destOrd="0" presId="urn:microsoft.com/office/officeart/2005/8/layout/vList5"/>
    <dgm:cxn modelId="{F9ED2475-171B-418C-B98C-8F4C263EEB52}" type="presParOf" srcId="{A795FC42-91F0-4728-B092-5F0B603C4982}" destId="{8B44F63B-B18B-41D1-8DB4-BDE73175C8E9}" srcOrd="0" destOrd="0" presId="urn:microsoft.com/office/officeart/2005/8/layout/vList5"/>
    <dgm:cxn modelId="{A5F03282-82E4-4108-A9EE-952CCD19E0A2}" type="presParOf" srcId="{A795FC42-91F0-4728-B092-5F0B603C4982}" destId="{3D3A8A05-D10E-4D0D-9045-49DF50F21F8E}" srcOrd="1" destOrd="0" presId="urn:microsoft.com/office/officeart/2005/8/layout/vList5"/>
    <dgm:cxn modelId="{77F8FFEC-4765-4DF6-8349-6A6B629EBE27}" type="presParOf" srcId="{271956A0-FCC5-4338-AF71-E01D5433F733}" destId="{FA994ECC-A7FB-46D0-BA3E-37C17B733A8C}" srcOrd="3" destOrd="0" presId="urn:microsoft.com/office/officeart/2005/8/layout/vList5"/>
    <dgm:cxn modelId="{12D03FC5-6339-4B7A-A059-D52F2B331051}" type="presParOf" srcId="{271956A0-FCC5-4338-AF71-E01D5433F733}" destId="{CC4B55CD-117F-4CD2-A9B4-BA358C689BF1}" srcOrd="4" destOrd="0" presId="urn:microsoft.com/office/officeart/2005/8/layout/vList5"/>
    <dgm:cxn modelId="{570CADD9-828C-4FB1-8D3E-7441DCC9B7C4}" type="presParOf" srcId="{CC4B55CD-117F-4CD2-A9B4-BA358C689BF1}" destId="{EDE5E639-9B56-4DA4-B779-A939AC438180}" srcOrd="0" destOrd="0" presId="urn:microsoft.com/office/officeart/2005/8/layout/vList5"/>
    <dgm:cxn modelId="{EA7B172C-8FEB-4024-AE7A-D0DCE1DD4A9B}" type="presParOf" srcId="{CC4B55CD-117F-4CD2-A9B4-BA358C689BF1}" destId="{F25E3C33-342B-46EA-92E6-76E78C019675}" srcOrd="1" destOrd="0" presId="urn:microsoft.com/office/officeart/2005/8/layout/vList5"/>
    <dgm:cxn modelId="{B3F7DEF2-08C7-4E64-AB25-9E015C14EBC6}" type="presParOf" srcId="{271956A0-FCC5-4338-AF71-E01D5433F733}" destId="{58C67208-208C-4F0F-8C5C-631A34C68A40}" srcOrd="5" destOrd="0" presId="urn:microsoft.com/office/officeart/2005/8/layout/vList5"/>
    <dgm:cxn modelId="{A493FDF0-E312-4481-8577-1E1DCF1ACF5D}" type="presParOf" srcId="{271956A0-FCC5-4338-AF71-E01D5433F733}" destId="{7C3C62C6-C2C7-4E70-A2B0-54D4DB728B05}" srcOrd="6" destOrd="0" presId="urn:microsoft.com/office/officeart/2005/8/layout/vList5"/>
    <dgm:cxn modelId="{69657680-F12A-4CD1-B47A-B816DA368C85}" type="presParOf" srcId="{7C3C62C6-C2C7-4E70-A2B0-54D4DB728B05}" destId="{A12A4672-0EBB-42A6-B91C-A8C6E97637C5}" srcOrd="0" destOrd="0" presId="urn:microsoft.com/office/officeart/2005/8/layout/vList5"/>
    <dgm:cxn modelId="{942C7668-A052-40C1-ADE2-F6D4D3EB0589}" type="presParOf" srcId="{7C3C62C6-C2C7-4E70-A2B0-54D4DB728B05}" destId="{07B499A5-BF9A-4B20-9A40-8726D5F636EC}" srcOrd="1" destOrd="0" presId="urn:microsoft.com/office/officeart/2005/8/layout/vList5"/>
    <dgm:cxn modelId="{8940BF3B-A74A-4FC0-B053-18BC155E56C8}" type="presParOf" srcId="{271956A0-FCC5-4338-AF71-E01D5433F733}" destId="{A9ACD148-5C3B-41E6-8208-74D121B9ABBF}" srcOrd="7" destOrd="0" presId="urn:microsoft.com/office/officeart/2005/8/layout/vList5"/>
    <dgm:cxn modelId="{D8001CC7-163A-4FCE-83CE-9D9FD1E0ABE1}" type="presParOf" srcId="{271956A0-FCC5-4338-AF71-E01D5433F733}" destId="{FDDE5BD8-94C8-4069-8B94-09AB1537A40A}" srcOrd="8" destOrd="0" presId="urn:microsoft.com/office/officeart/2005/8/layout/vList5"/>
    <dgm:cxn modelId="{D6D76B92-F3FB-47C0-B3BC-1749A20DF567}" type="presParOf" srcId="{FDDE5BD8-94C8-4069-8B94-09AB1537A40A}" destId="{E619E23F-78FE-404E-85D4-22795732A48C}" srcOrd="0" destOrd="0" presId="urn:microsoft.com/office/officeart/2005/8/layout/vList5"/>
    <dgm:cxn modelId="{86CD57AC-AF45-4442-B550-41DBD8613725}" type="presParOf" srcId="{FDDE5BD8-94C8-4069-8B94-09AB1537A40A}" destId="{287987EB-157D-417E-A311-F96A27B8A6A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867019-6E35-4F4D-9525-CB25A4AB5DBB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D6C6F36-D346-42FA-B763-57C964DCF246}">
      <dgm:prSet phldrT="[Texto]"/>
      <dgm:spPr/>
      <dgm:t>
        <a:bodyPr/>
        <a:lstStyle/>
        <a:p>
          <a:r>
            <a:rPr lang="pt-BR" dirty="0" smtClean="0"/>
            <a:t>Risco de detecção</a:t>
          </a:r>
          <a:endParaRPr lang="pt-BR" dirty="0"/>
        </a:p>
      </dgm:t>
    </dgm:pt>
    <dgm:pt modelId="{06ED8B3D-AB1D-494E-8B58-0DAC1B7008B9}" type="parTrans" cxnId="{3552697F-4B4E-4715-AEE0-92C52F6DE44C}">
      <dgm:prSet/>
      <dgm:spPr/>
      <dgm:t>
        <a:bodyPr/>
        <a:lstStyle/>
        <a:p>
          <a:endParaRPr lang="pt-BR"/>
        </a:p>
      </dgm:t>
    </dgm:pt>
    <dgm:pt modelId="{B400C5B4-D204-44F2-9A90-32A5070C37B6}" type="sibTrans" cxnId="{3552697F-4B4E-4715-AEE0-92C52F6DE44C}">
      <dgm:prSet/>
      <dgm:spPr/>
      <dgm:t>
        <a:bodyPr/>
        <a:lstStyle/>
        <a:p>
          <a:endParaRPr lang="pt-BR"/>
        </a:p>
      </dgm:t>
    </dgm:pt>
    <dgm:pt modelId="{40FA07F1-9DEF-4A59-8672-76FA3365BD25}">
      <dgm:prSet phldrT="[Texto]"/>
      <dgm:spPr/>
      <dgm:t>
        <a:bodyPr/>
        <a:lstStyle/>
        <a:p>
          <a:r>
            <a:rPr lang="pt-BR" dirty="0" smtClean="0"/>
            <a:t>Recursos</a:t>
          </a:r>
          <a:endParaRPr lang="pt-BR" dirty="0"/>
        </a:p>
      </dgm:t>
    </dgm:pt>
    <dgm:pt modelId="{20023B3E-AF84-40D4-A62F-50833A7FDDED}" type="parTrans" cxnId="{F6CC5D24-0D76-48FA-91BC-7E0E1736E9BE}">
      <dgm:prSet/>
      <dgm:spPr/>
      <dgm:t>
        <a:bodyPr/>
        <a:lstStyle/>
        <a:p>
          <a:endParaRPr lang="pt-BR"/>
        </a:p>
      </dgm:t>
    </dgm:pt>
    <dgm:pt modelId="{4C470D41-F686-44A6-AC31-2A8CCA44B8CF}" type="sibTrans" cxnId="{F6CC5D24-0D76-48FA-91BC-7E0E1736E9BE}">
      <dgm:prSet/>
      <dgm:spPr/>
      <dgm:t>
        <a:bodyPr/>
        <a:lstStyle/>
        <a:p>
          <a:endParaRPr lang="pt-BR"/>
        </a:p>
      </dgm:t>
    </dgm:pt>
    <dgm:pt modelId="{DC40DC27-E148-49E2-8727-9F4289A7EDFA}" type="pres">
      <dgm:prSet presAssocID="{F7867019-6E35-4F4D-9525-CB25A4AB5DB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E0D2FDB-27B6-42A1-9B14-A04B16FC13FD}" type="pres">
      <dgm:prSet presAssocID="{F7867019-6E35-4F4D-9525-CB25A4AB5DBB}" presName="divider" presStyleLbl="fgShp" presStyleIdx="0" presStyleCnt="1"/>
      <dgm:spPr/>
    </dgm:pt>
    <dgm:pt modelId="{3F1E096F-F6D3-4D2F-8C2A-3FCF0AB14C1A}" type="pres">
      <dgm:prSet presAssocID="{4D6C6F36-D346-42FA-B763-57C964DCF246}" presName="downArrow" presStyleLbl="node1" presStyleIdx="0" presStyleCnt="2"/>
      <dgm:spPr/>
    </dgm:pt>
    <dgm:pt modelId="{6E2F3557-EBDB-4618-B892-4999136C26AC}" type="pres">
      <dgm:prSet presAssocID="{4D6C6F36-D346-42FA-B763-57C964DCF246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287479-C5EA-495C-8517-E654322ACF64}" type="pres">
      <dgm:prSet presAssocID="{40FA07F1-9DEF-4A59-8672-76FA3365BD25}" presName="upArrow" presStyleLbl="node1" presStyleIdx="1" presStyleCnt="2"/>
      <dgm:spPr/>
    </dgm:pt>
    <dgm:pt modelId="{961DF97F-55F1-47B9-B34C-21EA95907743}" type="pres">
      <dgm:prSet presAssocID="{40FA07F1-9DEF-4A59-8672-76FA3365BD2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47E508A-2B9D-4A5C-AF82-FBBA1E8A8A0C}" type="presOf" srcId="{4D6C6F36-D346-42FA-B763-57C964DCF246}" destId="{6E2F3557-EBDB-4618-B892-4999136C26AC}" srcOrd="0" destOrd="0" presId="urn:microsoft.com/office/officeart/2005/8/layout/arrow3"/>
    <dgm:cxn modelId="{3552697F-4B4E-4715-AEE0-92C52F6DE44C}" srcId="{F7867019-6E35-4F4D-9525-CB25A4AB5DBB}" destId="{4D6C6F36-D346-42FA-B763-57C964DCF246}" srcOrd="0" destOrd="0" parTransId="{06ED8B3D-AB1D-494E-8B58-0DAC1B7008B9}" sibTransId="{B400C5B4-D204-44F2-9A90-32A5070C37B6}"/>
    <dgm:cxn modelId="{E8BBFD2A-6CFB-421A-9EF5-E233187CB89C}" type="presOf" srcId="{F7867019-6E35-4F4D-9525-CB25A4AB5DBB}" destId="{DC40DC27-E148-49E2-8727-9F4289A7EDFA}" srcOrd="0" destOrd="0" presId="urn:microsoft.com/office/officeart/2005/8/layout/arrow3"/>
    <dgm:cxn modelId="{86E9FB01-D1A8-423E-8CFD-7192C840006F}" type="presOf" srcId="{40FA07F1-9DEF-4A59-8672-76FA3365BD25}" destId="{961DF97F-55F1-47B9-B34C-21EA95907743}" srcOrd="0" destOrd="0" presId="urn:microsoft.com/office/officeart/2005/8/layout/arrow3"/>
    <dgm:cxn modelId="{F6CC5D24-0D76-48FA-91BC-7E0E1736E9BE}" srcId="{F7867019-6E35-4F4D-9525-CB25A4AB5DBB}" destId="{40FA07F1-9DEF-4A59-8672-76FA3365BD25}" srcOrd="1" destOrd="0" parTransId="{20023B3E-AF84-40D4-A62F-50833A7FDDED}" sibTransId="{4C470D41-F686-44A6-AC31-2A8CCA44B8CF}"/>
    <dgm:cxn modelId="{1365EAFB-148C-40A0-9329-3D43DC8D098E}" type="presParOf" srcId="{DC40DC27-E148-49E2-8727-9F4289A7EDFA}" destId="{DE0D2FDB-27B6-42A1-9B14-A04B16FC13FD}" srcOrd="0" destOrd="0" presId="urn:microsoft.com/office/officeart/2005/8/layout/arrow3"/>
    <dgm:cxn modelId="{B383B416-6C78-414C-A7F2-DFE9BF520510}" type="presParOf" srcId="{DC40DC27-E148-49E2-8727-9F4289A7EDFA}" destId="{3F1E096F-F6D3-4D2F-8C2A-3FCF0AB14C1A}" srcOrd="1" destOrd="0" presId="urn:microsoft.com/office/officeart/2005/8/layout/arrow3"/>
    <dgm:cxn modelId="{3A26E083-A4A4-4B7F-B997-CD58DCB3EDB8}" type="presParOf" srcId="{DC40DC27-E148-49E2-8727-9F4289A7EDFA}" destId="{6E2F3557-EBDB-4618-B892-4999136C26AC}" srcOrd="2" destOrd="0" presId="urn:microsoft.com/office/officeart/2005/8/layout/arrow3"/>
    <dgm:cxn modelId="{408C4178-8A99-4C2B-B8DC-94B85051FBDB}" type="presParOf" srcId="{DC40DC27-E148-49E2-8727-9F4289A7EDFA}" destId="{4F287479-C5EA-495C-8517-E654322ACF64}" srcOrd="3" destOrd="0" presId="urn:microsoft.com/office/officeart/2005/8/layout/arrow3"/>
    <dgm:cxn modelId="{8B683274-8597-4FC1-8B11-36E7D2B977A0}" type="presParOf" srcId="{DC40DC27-E148-49E2-8727-9F4289A7EDFA}" destId="{961DF97F-55F1-47B9-B34C-21EA9590774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2000" dirty="0" smtClean="0"/>
            <a:t>Definir o RA desejado</a:t>
          </a:r>
          <a:endParaRPr lang="pt-BR" sz="20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400"/>
        </a:p>
      </dgm:t>
    </dgm:pt>
    <dgm:pt modelId="{92CDB908-2007-4181-8510-90BF8E8BB138}">
      <dgm:prSet phldrT="[Texto]" custT="1"/>
      <dgm:spPr/>
      <dgm:t>
        <a:bodyPr/>
        <a:lstStyle/>
        <a:p>
          <a:r>
            <a:rPr lang="pt-BR" sz="2000" dirty="0" smtClean="0"/>
            <a:t>Levantar e avaliar os riscos inerentes</a:t>
          </a:r>
          <a:endParaRPr lang="pt-BR" sz="20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40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2000" dirty="0" smtClean="0"/>
            <a:t>Levantar e avaliar os controles internos</a:t>
          </a:r>
          <a:endParaRPr lang="pt-BR" sz="20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40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2000" dirty="0" smtClean="0"/>
            <a:t>Calcular o risco de distorção relevante</a:t>
          </a:r>
          <a:endParaRPr lang="pt-BR" sz="20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40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2000" dirty="0" smtClean="0"/>
            <a:t>Calcular o risco de detecção</a:t>
          </a:r>
          <a:endParaRPr lang="pt-BR" sz="20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40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2000" dirty="0" smtClean="0"/>
            <a:t>Definir recursos para auditoria</a:t>
          </a:r>
          <a:endParaRPr lang="pt-BR" sz="20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F9C6725F-1B30-46CF-8BE9-802877BDD645}">
      <dgm:prSet phldrT="[Texto]" custT="1"/>
      <dgm:spPr/>
      <dgm:t>
        <a:bodyPr/>
        <a:lstStyle/>
        <a:p>
          <a:r>
            <a:rPr lang="pt-BR" sz="1800" dirty="0" smtClean="0"/>
            <a:t>Atualizar a base de conhecimento</a:t>
          </a:r>
          <a:endParaRPr lang="pt-BR" sz="1800" dirty="0"/>
        </a:p>
      </dgm:t>
    </dgm:pt>
    <dgm:pt modelId="{D9A83FD1-E46F-471E-BD08-E6A1279908EA}" type="parTrans" cxnId="{F9E78323-8B2C-448E-947E-32CC39E055B9}">
      <dgm:prSet/>
      <dgm:spPr/>
      <dgm:t>
        <a:bodyPr/>
        <a:lstStyle/>
        <a:p>
          <a:endParaRPr lang="pt-BR"/>
        </a:p>
      </dgm:t>
    </dgm:pt>
    <dgm:pt modelId="{20013039-4750-4983-8224-85BEF859C959}" type="sibTrans" cxnId="{F9E78323-8B2C-448E-947E-32CC39E055B9}">
      <dgm:prSet/>
      <dgm:spPr/>
      <dgm:t>
        <a:bodyPr/>
        <a:lstStyle/>
        <a:p>
          <a:endParaRPr lang="pt-BR"/>
        </a:p>
      </dgm:t>
    </dgm:pt>
    <dgm:pt modelId="{F0C9C387-0981-4ECC-A26A-85CA360908C4}" type="pres">
      <dgm:prSet presAssocID="{F5050A46-C8DB-4BCC-BD49-8F374B4719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0F7657D-B0B9-4EEC-8019-3D809063024F}" type="pres">
      <dgm:prSet presAssocID="{FE88FEEB-16E9-4D98-99E1-7853ECEA7BE5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602CDC-8125-4EE8-BFA1-C0A5D4192D8F}" type="pres">
      <dgm:prSet presAssocID="{400C48B9-84E0-4B87-A912-994C9A555AC5}" presName="sibTrans" presStyleLbl="sibTrans2D1" presStyleIdx="0" presStyleCnt="6"/>
      <dgm:spPr/>
      <dgm:t>
        <a:bodyPr/>
        <a:lstStyle/>
        <a:p>
          <a:endParaRPr lang="pt-BR"/>
        </a:p>
      </dgm:t>
    </dgm:pt>
    <dgm:pt modelId="{12F24A90-0844-43C8-9258-94F998EABFC7}" type="pres">
      <dgm:prSet presAssocID="{400C48B9-84E0-4B87-A912-994C9A555AC5}" presName="connectorText" presStyleLbl="sibTrans2D1" presStyleIdx="0" presStyleCnt="6"/>
      <dgm:spPr/>
      <dgm:t>
        <a:bodyPr/>
        <a:lstStyle/>
        <a:p>
          <a:endParaRPr lang="pt-BR"/>
        </a:p>
      </dgm:t>
    </dgm:pt>
    <dgm:pt modelId="{4A842F8E-8F20-4856-B326-F7A01248FB4B}" type="pres">
      <dgm:prSet presAssocID="{92CDB908-2007-4181-8510-90BF8E8BB13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5F9D7C-53FF-4AA2-AB78-BB61A53B3772}" type="pres">
      <dgm:prSet presAssocID="{D0761667-9679-4B4D-8F2D-615A08FBFA51}" presName="sibTrans" presStyleLbl="sibTrans2D1" presStyleIdx="1" presStyleCnt="6"/>
      <dgm:spPr/>
      <dgm:t>
        <a:bodyPr/>
        <a:lstStyle/>
        <a:p>
          <a:endParaRPr lang="pt-BR"/>
        </a:p>
      </dgm:t>
    </dgm:pt>
    <dgm:pt modelId="{C54CDC3C-40F9-4927-896F-D239BF6D985E}" type="pres">
      <dgm:prSet presAssocID="{D0761667-9679-4B4D-8F2D-615A08FBFA51}" presName="connectorText" presStyleLbl="sibTrans2D1" presStyleIdx="1" presStyleCnt="6"/>
      <dgm:spPr/>
      <dgm:t>
        <a:bodyPr/>
        <a:lstStyle/>
        <a:p>
          <a:endParaRPr lang="pt-BR"/>
        </a:p>
      </dgm:t>
    </dgm:pt>
    <dgm:pt modelId="{A6D53552-C5AD-43E5-B2D0-08F129EA6C84}" type="pres">
      <dgm:prSet presAssocID="{1EDCC28A-EE27-4FC4-9B6C-E723DD43460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CD9C2CC-1F0B-4145-AEF4-A595E35BC406}" type="pres">
      <dgm:prSet presAssocID="{5CA24DE4-CD06-4658-B545-2F9222E5F231}" presName="sibTrans" presStyleLbl="sibTrans2D1" presStyleIdx="2" presStyleCnt="6"/>
      <dgm:spPr/>
      <dgm:t>
        <a:bodyPr/>
        <a:lstStyle/>
        <a:p>
          <a:endParaRPr lang="pt-BR"/>
        </a:p>
      </dgm:t>
    </dgm:pt>
    <dgm:pt modelId="{4CC0066D-8A7D-42E5-9414-14FF1FC20048}" type="pres">
      <dgm:prSet presAssocID="{5CA24DE4-CD06-4658-B545-2F9222E5F231}" presName="connectorText" presStyleLbl="sibTrans2D1" presStyleIdx="2" presStyleCnt="6"/>
      <dgm:spPr/>
      <dgm:t>
        <a:bodyPr/>
        <a:lstStyle/>
        <a:p>
          <a:endParaRPr lang="pt-BR"/>
        </a:p>
      </dgm:t>
    </dgm:pt>
    <dgm:pt modelId="{2D9E1590-4085-4BE2-9E33-7BA9F8C304E5}" type="pres">
      <dgm:prSet presAssocID="{1F547E00-252A-435F-87B5-6E08AEA8B59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4FA0035-2D05-4585-9052-42A1272AFFC8}" type="pres">
      <dgm:prSet presAssocID="{C2958897-F927-4583-B4C4-5D4948257DD9}" presName="sibTrans" presStyleLbl="sibTrans2D1" presStyleIdx="3" presStyleCnt="6"/>
      <dgm:spPr/>
      <dgm:t>
        <a:bodyPr/>
        <a:lstStyle/>
        <a:p>
          <a:endParaRPr lang="pt-BR"/>
        </a:p>
      </dgm:t>
    </dgm:pt>
    <dgm:pt modelId="{971B95F9-DEEA-40A9-920D-9F26DE29716B}" type="pres">
      <dgm:prSet presAssocID="{C2958897-F927-4583-B4C4-5D4948257DD9}" presName="connectorText" presStyleLbl="sibTrans2D1" presStyleIdx="3" presStyleCnt="6"/>
      <dgm:spPr/>
      <dgm:t>
        <a:bodyPr/>
        <a:lstStyle/>
        <a:p>
          <a:endParaRPr lang="pt-BR"/>
        </a:p>
      </dgm:t>
    </dgm:pt>
    <dgm:pt modelId="{9080109D-2A6C-4FDB-BB34-1275C19CC617}" type="pres">
      <dgm:prSet presAssocID="{4D9E894D-7688-4FCC-812D-80AE077D86CE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92176F-95A5-4386-8EB9-F8C2E0AA0312}" type="pres">
      <dgm:prSet presAssocID="{356AA42E-AB84-4C7F-A7B7-6E2CBEF5387B}" presName="sibTrans" presStyleLbl="sibTrans2D1" presStyleIdx="4" presStyleCnt="6"/>
      <dgm:spPr/>
      <dgm:t>
        <a:bodyPr/>
        <a:lstStyle/>
        <a:p>
          <a:endParaRPr lang="pt-BR"/>
        </a:p>
      </dgm:t>
    </dgm:pt>
    <dgm:pt modelId="{3FE0479D-79AD-40AB-8B65-916E0D16A0F5}" type="pres">
      <dgm:prSet presAssocID="{356AA42E-AB84-4C7F-A7B7-6E2CBEF5387B}" presName="connectorText" presStyleLbl="sibTrans2D1" presStyleIdx="4" presStyleCnt="6"/>
      <dgm:spPr/>
      <dgm:t>
        <a:bodyPr/>
        <a:lstStyle/>
        <a:p>
          <a:endParaRPr lang="pt-BR"/>
        </a:p>
      </dgm:t>
    </dgm:pt>
    <dgm:pt modelId="{8D70333A-2B2A-4CF6-B428-F51564AC171F}" type="pres">
      <dgm:prSet presAssocID="{BB12ED71-1F58-49B7-9F70-FCDF3B50670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66D2C16-0D1F-4470-B2F4-E733AFDBD0C0}" type="pres">
      <dgm:prSet presAssocID="{C12B620B-26F5-4C63-8A6C-DC3F1B4D17FE}" presName="sibTrans" presStyleLbl="sibTrans2D1" presStyleIdx="5" presStyleCnt="6"/>
      <dgm:spPr/>
      <dgm:t>
        <a:bodyPr/>
        <a:lstStyle/>
        <a:p>
          <a:endParaRPr lang="pt-BR"/>
        </a:p>
      </dgm:t>
    </dgm:pt>
    <dgm:pt modelId="{0A127B39-5E94-43F4-9E67-27EF720EE20E}" type="pres">
      <dgm:prSet presAssocID="{C12B620B-26F5-4C63-8A6C-DC3F1B4D17FE}" presName="connectorText" presStyleLbl="sibTrans2D1" presStyleIdx="5" presStyleCnt="6"/>
      <dgm:spPr/>
      <dgm:t>
        <a:bodyPr/>
        <a:lstStyle/>
        <a:p>
          <a:endParaRPr lang="pt-BR"/>
        </a:p>
      </dgm:t>
    </dgm:pt>
    <dgm:pt modelId="{BA13D986-CF0D-4B94-A356-FBE2AA810A6D}" type="pres">
      <dgm:prSet presAssocID="{F9C6725F-1B30-46CF-8BE9-802877BDD64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D9C7C367-BE1B-4197-B55F-3365C219B2EF}" type="presOf" srcId="{C12B620B-26F5-4C63-8A6C-DC3F1B4D17FE}" destId="{566D2C16-0D1F-4470-B2F4-E733AFDBD0C0}" srcOrd="0" destOrd="0" presId="urn:microsoft.com/office/officeart/2005/8/layout/process5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3B237527-95DC-485E-A48E-2FEBBEFB6C87}" type="presOf" srcId="{D0761667-9679-4B4D-8F2D-615A08FBFA51}" destId="{C54CDC3C-40F9-4927-896F-D239BF6D985E}" srcOrd="1" destOrd="0" presId="urn:microsoft.com/office/officeart/2005/8/layout/process5"/>
    <dgm:cxn modelId="{0E845DA3-393C-4891-8465-B3C335F0C5ED}" type="presOf" srcId="{400C48B9-84E0-4B87-A912-994C9A555AC5}" destId="{12F24A90-0844-43C8-9258-94F998EABFC7}" srcOrd="1" destOrd="0" presId="urn:microsoft.com/office/officeart/2005/8/layout/process5"/>
    <dgm:cxn modelId="{3693140D-65E7-486F-97AE-0F309566AA00}" type="presOf" srcId="{D0761667-9679-4B4D-8F2D-615A08FBFA51}" destId="{315F9D7C-53FF-4AA2-AB78-BB61A53B3772}" srcOrd="0" destOrd="0" presId="urn:microsoft.com/office/officeart/2005/8/layout/process5"/>
    <dgm:cxn modelId="{7D7ABD6E-C732-467C-808F-637EDCA59C75}" type="presOf" srcId="{FE88FEEB-16E9-4D98-99E1-7853ECEA7BE5}" destId="{E0F7657D-B0B9-4EEC-8019-3D809063024F}" srcOrd="0" destOrd="0" presId="urn:microsoft.com/office/officeart/2005/8/layout/process5"/>
    <dgm:cxn modelId="{7366A229-385A-4A67-ACF1-F02138EC2992}" type="presOf" srcId="{C12B620B-26F5-4C63-8A6C-DC3F1B4D17FE}" destId="{0A127B39-5E94-43F4-9E67-27EF720EE20E}" srcOrd="1" destOrd="0" presId="urn:microsoft.com/office/officeart/2005/8/layout/process5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099FF2F8-5461-42F4-8E09-EFA0A6327EE6}" type="presOf" srcId="{92CDB908-2007-4181-8510-90BF8E8BB138}" destId="{4A842F8E-8F20-4856-B326-F7A01248FB4B}" srcOrd="0" destOrd="0" presId="urn:microsoft.com/office/officeart/2005/8/layout/process5"/>
    <dgm:cxn modelId="{6A25E375-236A-4500-93D6-5E6207B9FD4E}" type="presOf" srcId="{5CA24DE4-CD06-4658-B545-2F9222E5F231}" destId="{4CC0066D-8A7D-42E5-9414-14FF1FC20048}" srcOrd="1" destOrd="0" presId="urn:microsoft.com/office/officeart/2005/8/layout/process5"/>
    <dgm:cxn modelId="{F9E78323-8B2C-448E-947E-32CC39E055B9}" srcId="{F5050A46-C8DB-4BCC-BD49-8F374B471955}" destId="{F9C6725F-1B30-46CF-8BE9-802877BDD645}" srcOrd="6" destOrd="0" parTransId="{D9A83FD1-E46F-471E-BD08-E6A1279908EA}" sibTransId="{20013039-4750-4983-8224-85BEF859C959}"/>
    <dgm:cxn modelId="{69BD39D1-6C3F-416E-A547-F8710721514B}" type="presOf" srcId="{1EDCC28A-EE27-4FC4-9B6C-E723DD434601}" destId="{A6D53552-C5AD-43E5-B2D0-08F129EA6C84}" srcOrd="0" destOrd="0" presId="urn:microsoft.com/office/officeart/2005/8/layout/process5"/>
    <dgm:cxn modelId="{B620F1C4-D2BA-4636-8001-BF40E02A4453}" type="presOf" srcId="{4D9E894D-7688-4FCC-812D-80AE077D86CE}" destId="{9080109D-2A6C-4FDB-BB34-1275C19CC617}" srcOrd="0" destOrd="0" presId="urn:microsoft.com/office/officeart/2005/8/layout/process5"/>
    <dgm:cxn modelId="{2C9306A2-438D-453D-8B65-F4EDE29E4D9E}" type="presOf" srcId="{BB12ED71-1F58-49B7-9F70-FCDF3B506707}" destId="{8D70333A-2B2A-4CF6-B428-F51564AC171F}" srcOrd="0" destOrd="0" presId="urn:microsoft.com/office/officeart/2005/8/layout/process5"/>
    <dgm:cxn modelId="{989A328F-7F49-419C-830A-F5C75C1A1158}" type="presOf" srcId="{356AA42E-AB84-4C7F-A7B7-6E2CBEF5387B}" destId="{3FE0479D-79AD-40AB-8B65-916E0D16A0F5}" srcOrd="1" destOrd="0" presId="urn:microsoft.com/office/officeart/2005/8/layout/process5"/>
    <dgm:cxn modelId="{9939D9A6-6E5C-4054-A212-5C08BE748BDD}" type="presOf" srcId="{F9C6725F-1B30-46CF-8BE9-802877BDD645}" destId="{BA13D986-CF0D-4B94-A356-FBE2AA810A6D}" srcOrd="0" destOrd="0" presId="urn:microsoft.com/office/officeart/2005/8/layout/process5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AA367547-90C8-488B-8514-5B9F25F842C4}" type="presOf" srcId="{C2958897-F927-4583-B4C4-5D4948257DD9}" destId="{971B95F9-DEEA-40A9-920D-9F26DE29716B}" srcOrd="1" destOrd="0" presId="urn:microsoft.com/office/officeart/2005/8/layout/process5"/>
    <dgm:cxn modelId="{4D5636BA-247C-4713-B831-11B1B790F372}" type="presOf" srcId="{400C48B9-84E0-4B87-A912-994C9A555AC5}" destId="{D8602CDC-8125-4EE8-BFA1-C0A5D4192D8F}" srcOrd="0" destOrd="0" presId="urn:microsoft.com/office/officeart/2005/8/layout/process5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EC40EAE1-08C1-44AE-A2DF-72A5E6DF3B29}" type="presOf" srcId="{1F547E00-252A-435F-87B5-6E08AEA8B598}" destId="{2D9E1590-4085-4BE2-9E33-7BA9F8C304E5}" srcOrd="0" destOrd="0" presId="urn:microsoft.com/office/officeart/2005/8/layout/process5"/>
    <dgm:cxn modelId="{EE93DD09-4978-4897-AEC3-5123ED6B66D3}" type="presOf" srcId="{356AA42E-AB84-4C7F-A7B7-6E2CBEF5387B}" destId="{4492176F-95A5-4386-8EB9-F8C2E0AA0312}" srcOrd="0" destOrd="0" presId="urn:microsoft.com/office/officeart/2005/8/layout/process5"/>
    <dgm:cxn modelId="{09EAFFDE-3A77-4667-8817-DBB6599D9478}" type="presOf" srcId="{C2958897-F927-4583-B4C4-5D4948257DD9}" destId="{04FA0035-2D05-4585-9052-42A1272AFFC8}" srcOrd="0" destOrd="0" presId="urn:microsoft.com/office/officeart/2005/8/layout/process5"/>
    <dgm:cxn modelId="{55EE7561-F088-4D70-B4BC-ACC416716E91}" type="presOf" srcId="{F5050A46-C8DB-4BCC-BD49-8F374B471955}" destId="{F0C9C387-0981-4ECC-A26A-85CA360908C4}" srcOrd="0" destOrd="0" presId="urn:microsoft.com/office/officeart/2005/8/layout/process5"/>
    <dgm:cxn modelId="{764DC6BF-FF3F-45CA-A201-0D2E282CEA9B}" type="presOf" srcId="{5CA24DE4-CD06-4658-B545-2F9222E5F231}" destId="{6CD9C2CC-1F0B-4145-AEF4-A595E35BC406}" srcOrd="0" destOrd="0" presId="urn:microsoft.com/office/officeart/2005/8/layout/process5"/>
    <dgm:cxn modelId="{D2EB153A-17D3-46EB-AE5B-2B647EB778C0}" type="presParOf" srcId="{F0C9C387-0981-4ECC-A26A-85CA360908C4}" destId="{E0F7657D-B0B9-4EEC-8019-3D809063024F}" srcOrd="0" destOrd="0" presId="urn:microsoft.com/office/officeart/2005/8/layout/process5"/>
    <dgm:cxn modelId="{72C04B8A-2DA6-4FE8-AA8C-274D2D3C69CB}" type="presParOf" srcId="{F0C9C387-0981-4ECC-A26A-85CA360908C4}" destId="{D8602CDC-8125-4EE8-BFA1-C0A5D4192D8F}" srcOrd="1" destOrd="0" presId="urn:microsoft.com/office/officeart/2005/8/layout/process5"/>
    <dgm:cxn modelId="{B8FC399C-9287-41F1-AC6F-3AF67549DF74}" type="presParOf" srcId="{D8602CDC-8125-4EE8-BFA1-C0A5D4192D8F}" destId="{12F24A90-0844-43C8-9258-94F998EABFC7}" srcOrd="0" destOrd="0" presId="urn:microsoft.com/office/officeart/2005/8/layout/process5"/>
    <dgm:cxn modelId="{D75FADA8-E1C6-48D5-A12A-93619EE93E31}" type="presParOf" srcId="{F0C9C387-0981-4ECC-A26A-85CA360908C4}" destId="{4A842F8E-8F20-4856-B326-F7A01248FB4B}" srcOrd="2" destOrd="0" presId="urn:microsoft.com/office/officeart/2005/8/layout/process5"/>
    <dgm:cxn modelId="{602701D2-2B7A-4541-9AF2-5426855BE648}" type="presParOf" srcId="{F0C9C387-0981-4ECC-A26A-85CA360908C4}" destId="{315F9D7C-53FF-4AA2-AB78-BB61A53B3772}" srcOrd="3" destOrd="0" presId="urn:microsoft.com/office/officeart/2005/8/layout/process5"/>
    <dgm:cxn modelId="{44B15838-B31B-4F58-8C5A-941C7694DCC2}" type="presParOf" srcId="{315F9D7C-53FF-4AA2-AB78-BB61A53B3772}" destId="{C54CDC3C-40F9-4927-896F-D239BF6D985E}" srcOrd="0" destOrd="0" presId="urn:microsoft.com/office/officeart/2005/8/layout/process5"/>
    <dgm:cxn modelId="{88DCE4EC-A2B8-4B09-A86B-392E452AF47B}" type="presParOf" srcId="{F0C9C387-0981-4ECC-A26A-85CA360908C4}" destId="{A6D53552-C5AD-43E5-B2D0-08F129EA6C84}" srcOrd="4" destOrd="0" presId="urn:microsoft.com/office/officeart/2005/8/layout/process5"/>
    <dgm:cxn modelId="{8491748D-175F-4E4B-BCAE-BDCCFB3473B0}" type="presParOf" srcId="{F0C9C387-0981-4ECC-A26A-85CA360908C4}" destId="{6CD9C2CC-1F0B-4145-AEF4-A595E35BC406}" srcOrd="5" destOrd="0" presId="urn:microsoft.com/office/officeart/2005/8/layout/process5"/>
    <dgm:cxn modelId="{A793523E-43A3-4850-8CF4-0D680BFF3801}" type="presParOf" srcId="{6CD9C2CC-1F0B-4145-AEF4-A595E35BC406}" destId="{4CC0066D-8A7D-42E5-9414-14FF1FC20048}" srcOrd="0" destOrd="0" presId="urn:microsoft.com/office/officeart/2005/8/layout/process5"/>
    <dgm:cxn modelId="{8444C516-8B50-4F0A-9EB0-E75E92F72B6C}" type="presParOf" srcId="{F0C9C387-0981-4ECC-A26A-85CA360908C4}" destId="{2D9E1590-4085-4BE2-9E33-7BA9F8C304E5}" srcOrd="6" destOrd="0" presId="urn:microsoft.com/office/officeart/2005/8/layout/process5"/>
    <dgm:cxn modelId="{9E9843A7-BB2A-4695-9D4B-73B06173234A}" type="presParOf" srcId="{F0C9C387-0981-4ECC-A26A-85CA360908C4}" destId="{04FA0035-2D05-4585-9052-42A1272AFFC8}" srcOrd="7" destOrd="0" presId="urn:microsoft.com/office/officeart/2005/8/layout/process5"/>
    <dgm:cxn modelId="{36838EC4-B260-43EA-B166-F0BE5305CEC0}" type="presParOf" srcId="{04FA0035-2D05-4585-9052-42A1272AFFC8}" destId="{971B95F9-DEEA-40A9-920D-9F26DE29716B}" srcOrd="0" destOrd="0" presId="urn:microsoft.com/office/officeart/2005/8/layout/process5"/>
    <dgm:cxn modelId="{911B6DFD-9388-497E-9CA8-AA3A76B533F3}" type="presParOf" srcId="{F0C9C387-0981-4ECC-A26A-85CA360908C4}" destId="{9080109D-2A6C-4FDB-BB34-1275C19CC617}" srcOrd="8" destOrd="0" presId="urn:microsoft.com/office/officeart/2005/8/layout/process5"/>
    <dgm:cxn modelId="{6CCEFD04-EB5B-41FE-809C-65BF74960748}" type="presParOf" srcId="{F0C9C387-0981-4ECC-A26A-85CA360908C4}" destId="{4492176F-95A5-4386-8EB9-F8C2E0AA0312}" srcOrd="9" destOrd="0" presId="urn:microsoft.com/office/officeart/2005/8/layout/process5"/>
    <dgm:cxn modelId="{F57DB582-27F6-492C-8315-5530988FF04E}" type="presParOf" srcId="{4492176F-95A5-4386-8EB9-F8C2E0AA0312}" destId="{3FE0479D-79AD-40AB-8B65-916E0D16A0F5}" srcOrd="0" destOrd="0" presId="urn:microsoft.com/office/officeart/2005/8/layout/process5"/>
    <dgm:cxn modelId="{58D26237-64FC-4915-919A-77905F47DB21}" type="presParOf" srcId="{F0C9C387-0981-4ECC-A26A-85CA360908C4}" destId="{8D70333A-2B2A-4CF6-B428-F51564AC171F}" srcOrd="10" destOrd="0" presId="urn:microsoft.com/office/officeart/2005/8/layout/process5"/>
    <dgm:cxn modelId="{AE700354-C5FD-4979-AA49-048E51B16D46}" type="presParOf" srcId="{F0C9C387-0981-4ECC-A26A-85CA360908C4}" destId="{566D2C16-0D1F-4470-B2F4-E733AFDBD0C0}" srcOrd="11" destOrd="0" presId="urn:microsoft.com/office/officeart/2005/8/layout/process5"/>
    <dgm:cxn modelId="{BB3D214C-5B22-467C-B677-D5324D257B69}" type="presParOf" srcId="{566D2C16-0D1F-4470-B2F4-E733AFDBD0C0}" destId="{0A127B39-5E94-43F4-9E67-27EF720EE20E}" srcOrd="0" destOrd="0" presId="urn:microsoft.com/office/officeart/2005/8/layout/process5"/>
    <dgm:cxn modelId="{C2626F21-BA40-40DD-8DA9-56D911E0C4F6}" type="presParOf" srcId="{F0C9C387-0981-4ECC-A26A-85CA360908C4}" destId="{BA13D986-CF0D-4B94-A356-FBE2AA810A6D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E3872A6-8230-4C47-BB5B-98A9D26A166B}" type="presOf" srcId="{1F547E00-252A-435F-87B5-6E08AEA8B598}" destId="{843C8255-B29A-4BA6-9161-7A2703C701DF}" srcOrd="0" destOrd="0" presId="urn:microsoft.com/office/officeart/2005/8/layout/process1"/>
    <dgm:cxn modelId="{18D8EFFE-0FF8-4F30-AB6D-A9DEC96B7857}" type="presOf" srcId="{356AA42E-AB84-4C7F-A7B7-6E2CBEF5387B}" destId="{570D8043-BF0C-4E9C-8C0E-41001600E14F}" srcOrd="1" destOrd="0" presId="urn:microsoft.com/office/officeart/2005/8/layout/process1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3576CE92-58EB-4718-BA54-F8FD4D7B9310}" type="presOf" srcId="{400C48B9-84E0-4B87-A912-994C9A555AC5}" destId="{F8B9752B-7256-4D49-A85B-22CCF2452B2A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9DA42E07-042B-4E07-BEF3-82DE52A18A72}" type="presOf" srcId="{356AA42E-AB84-4C7F-A7B7-6E2CBEF5387B}" destId="{0ADE3DC4-ECDF-4B8B-B794-509331A59267}" srcOrd="0" destOrd="0" presId="urn:microsoft.com/office/officeart/2005/8/layout/process1"/>
    <dgm:cxn modelId="{4CABD0CF-3550-4B23-AF66-D6EA900709B6}" type="presOf" srcId="{400C48B9-84E0-4B87-A912-994C9A555AC5}" destId="{F06CE4E7-7BEF-4E5B-B548-CF7796EC5954}" srcOrd="0" destOrd="0" presId="urn:microsoft.com/office/officeart/2005/8/layout/process1"/>
    <dgm:cxn modelId="{5F7B8BE9-78F4-4C53-860A-4EA4527FF2A7}" type="presOf" srcId="{C2958897-F927-4583-B4C4-5D4948257DD9}" destId="{14C8DA05-EC0F-4DD9-8FCB-76FFB3B7A134}" srcOrd="0" destOrd="0" presId="urn:microsoft.com/office/officeart/2005/8/layout/process1"/>
    <dgm:cxn modelId="{EB969D8C-BFC4-4E3A-BD9C-2D98F49532D2}" type="presOf" srcId="{D0761667-9679-4B4D-8F2D-615A08FBFA51}" destId="{63AD3823-03BA-4D4D-BEF8-4DE2CB156DB0}" srcOrd="1" destOrd="0" presId="urn:microsoft.com/office/officeart/2005/8/layout/process1"/>
    <dgm:cxn modelId="{4144FF8C-1373-4988-8E4A-4D1184519B8F}" type="presOf" srcId="{1EDCC28A-EE27-4FC4-9B6C-E723DD434601}" destId="{753A6D74-82BD-412E-B902-F7C38DDDD08D}" srcOrd="0" destOrd="0" presId="urn:microsoft.com/office/officeart/2005/8/layout/process1"/>
    <dgm:cxn modelId="{DC5E7E1D-2049-44C6-8B9E-82CABAD5C5D1}" type="presOf" srcId="{BB12ED71-1F58-49B7-9F70-FCDF3B506707}" destId="{16700004-CBAF-4ACC-A7C8-26CA520D0CC6}" srcOrd="0" destOrd="0" presId="urn:microsoft.com/office/officeart/2005/8/layout/process1"/>
    <dgm:cxn modelId="{511C6732-8790-4552-AFDA-95711B3A6C72}" type="presOf" srcId="{C2958897-F927-4583-B4C4-5D4948257DD9}" destId="{9D7C4C66-3F22-4DDC-A5D8-41230B0BC6F4}" srcOrd="1" destOrd="0" presId="urn:microsoft.com/office/officeart/2005/8/layout/process1"/>
    <dgm:cxn modelId="{C04C66BF-9392-4DCE-BFE4-B6A3E06BAF3A}" type="presOf" srcId="{F5050A46-C8DB-4BCC-BD49-8F374B471955}" destId="{EC7DD681-28D1-4E12-A1AA-EA386EA9BC4F}" srcOrd="0" destOrd="0" presId="urn:microsoft.com/office/officeart/2005/8/layout/process1"/>
    <dgm:cxn modelId="{8B146593-B4FD-4B7C-BE89-FBE8C60F92A7}" type="presOf" srcId="{D0761667-9679-4B4D-8F2D-615A08FBFA51}" destId="{063E800E-342B-4DC5-8C98-695F132D9F63}" srcOrd="0" destOrd="0" presId="urn:microsoft.com/office/officeart/2005/8/layout/process1"/>
    <dgm:cxn modelId="{C5521C16-DB10-47FB-9D23-3BCB967807E6}" type="presOf" srcId="{92CDB908-2007-4181-8510-90BF8E8BB138}" destId="{476AA55E-0DC0-41FE-84CA-2492BD3DB214}" srcOrd="0" destOrd="0" presId="urn:microsoft.com/office/officeart/2005/8/layout/process1"/>
    <dgm:cxn modelId="{EB398B9C-8FC7-4720-BB0D-D3629DF24E42}" type="presOf" srcId="{5CA24DE4-CD06-4658-B545-2F9222E5F231}" destId="{EA427845-7073-4046-949F-1863F16B4F44}" srcOrd="0" destOrd="0" presId="urn:microsoft.com/office/officeart/2005/8/layout/process1"/>
    <dgm:cxn modelId="{76F30240-892C-42C6-8685-9FF93B721713}" type="presOf" srcId="{4D9E894D-7688-4FCC-812D-80AE077D86CE}" destId="{160D3580-6F8F-43D2-8592-7AF5BC3F247D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BB572A41-1338-4D21-B480-B1EBD4F1CE14}" type="presOf" srcId="{5CA24DE4-CD06-4658-B545-2F9222E5F231}" destId="{7FE27FBC-3601-4F0D-A151-97610BA80809}" srcOrd="1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D7F54DA5-F03C-42D9-9291-92CC1D84782A}" type="presOf" srcId="{FE88FEEB-16E9-4D98-99E1-7853ECEA7BE5}" destId="{A83B1570-1280-495E-BCBD-5BB63E121B62}" srcOrd="0" destOrd="0" presId="urn:microsoft.com/office/officeart/2005/8/layout/process1"/>
    <dgm:cxn modelId="{4554DFAA-719B-48FB-821B-B37FDB271CCF}" type="presParOf" srcId="{EC7DD681-28D1-4E12-A1AA-EA386EA9BC4F}" destId="{A83B1570-1280-495E-BCBD-5BB63E121B62}" srcOrd="0" destOrd="0" presId="urn:microsoft.com/office/officeart/2005/8/layout/process1"/>
    <dgm:cxn modelId="{F313E4FD-F172-46AE-9C19-DE6D48A27CA3}" type="presParOf" srcId="{EC7DD681-28D1-4E12-A1AA-EA386EA9BC4F}" destId="{F06CE4E7-7BEF-4E5B-B548-CF7796EC5954}" srcOrd="1" destOrd="0" presId="urn:microsoft.com/office/officeart/2005/8/layout/process1"/>
    <dgm:cxn modelId="{2F789CC0-2693-493E-8CD6-B80F4CDD202C}" type="presParOf" srcId="{F06CE4E7-7BEF-4E5B-B548-CF7796EC5954}" destId="{F8B9752B-7256-4D49-A85B-22CCF2452B2A}" srcOrd="0" destOrd="0" presId="urn:microsoft.com/office/officeart/2005/8/layout/process1"/>
    <dgm:cxn modelId="{5DBB185F-7948-4A8A-890A-DB5AD981E704}" type="presParOf" srcId="{EC7DD681-28D1-4E12-A1AA-EA386EA9BC4F}" destId="{476AA55E-0DC0-41FE-84CA-2492BD3DB214}" srcOrd="2" destOrd="0" presId="urn:microsoft.com/office/officeart/2005/8/layout/process1"/>
    <dgm:cxn modelId="{DB1C437C-C2BD-49F9-88E5-F7C248B67FE6}" type="presParOf" srcId="{EC7DD681-28D1-4E12-A1AA-EA386EA9BC4F}" destId="{063E800E-342B-4DC5-8C98-695F132D9F63}" srcOrd="3" destOrd="0" presId="urn:microsoft.com/office/officeart/2005/8/layout/process1"/>
    <dgm:cxn modelId="{BA5AFEDC-574F-4159-BFD9-F394F76C3BCB}" type="presParOf" srcId="{063E800E-342B-4DC5-8C98-695F132D9F63}" destId="{63AD3823-03BA-4D4D-BEF8-4DE2CB156DB0}" srcOrd="0" destOrd="0" presId="urn:microsoft.com/office/officeart/2005/8/layout/process1"/>
    <dgm:cxn modelId="{CA1777DE-8A8A-42D7-9CE1-CA7C0AC06DC0}" type="presParOf" srcId="{EC7DD681-28D1-4E12-A1AA-EA386EA9BC4F}" destId="{753A6D74-82BD-412E-B902-F7C38DDDD08D}" srcOrd="4" destOrd="0" presId="urn:microsoft.com/office/officeart/2005/8/layout/process1"/>
    <dgm:cxn modelId="{54C96F9A-6256-4F3F-A29B-6DFCC283D84E}" type="presParOf" srcId="{EC7DD681-28D1-4E12-A1AA-EA386EA9BC4F}" destId="{EA427845-7073-4046-949F-1863F16B4F44}" srcOrd="5" destOrd="0" presId="urn:microsoft.com/office/officeart/2005/8/layout/process1"/>
    <dgm:cxn modelId="{207D59D2-E5D3-4752-A023-5CDDBFB9542B}" type="presParOf" srcId="{EA427845-7073-4046-949F-1863F16B4F44}" destId="{7FE27FBC-3601-4F0D-A151-97610BA80809}" srcOrd="0" destOrd="0" presId="urn:microsoft.com/office/officeart/2005/8/layout/process1"/>
    <dgm:cxn modelId="{8F741BE6-1837-4CB0-BCF9-9466D09079B4}" type="presParOf" srcId="{EC7DD681-28D1-4E12-A1AA-EA386EA9BC4F}" destId="{843C8255-B29A-4BA6-9161-7A2703C701DF}" srcOrd="6" destOrd="0" presId="urn:microsoft.com/office/officeart/2005/8/layout/process1"/>
    <dgm:cxn modelId="{407C7724-D7FC-486D-B4AD-E4C5A32D15C9}" type="presParOf" srcId="{EC7DD681-28D1-4E12-A1AA-EA386EA9BC4F}" destId="{14C8DA05-EC0F-4DD9-8FCB-76FFB3B7A134}" srcOrd="7" destOrd="0" presId="urn:microsoft.com/office/officeart/2005/8/layout/process1"/>
    <dgm:cxn modelId="{1A8CE032-9D6B-432E-B1F4-F258EC41B537}" type="presParOf" srcId="{14C8DA05-EC0F-4DD9-8FCB-76FFB3B7A134}" destId="{9D7C4C66-3F22-4DDC-A5D8-41230B0BC6F4}" srcOrd="0" destOrd="0" presId="urn:microsoft.com/office/officeart/2005/8/layout/process1"/>
    <dgm:cxn modelId="{BDADA776-69C3-49B8-9B09-4B29D04C24F5}" type="presParOf" srcId="{EC7DD681-28D1-4E12-A1AA-EA386EA9BC4F}" destId="{160D3580-6F8F-43D2-8592-7AF5BC3F247D}" srcOrd="8" destOrd="0" presId="urn:microsoft.com/office/officeart/2005/8/layout/process1"/>
    <dgm:cxn modelId="{D78BD933-BFB4-48F6-BA43-80455215E0F5}" type="presParOf" srcId="{EC7DD681-28D1-4E12-A1AA-EA386EA9BC4F}" destId="{0ADE3DC4-ECDF-4B8B-B794-509331A59267}" srcOrd="9" destOrd="0" presId="urn:microsoft.com/office/officeart/2005/8/layout/process1"/>
    <dgm:cxn modelId="{D2A5B03F-BD16-437D-B495-D365F2314D50}" type="presParOf" srcId="{0ADE3DC4-ECDF-4B8B-B794-509331A59267}" destId="{570D8043-BF0C-4E9C-8C0E-41001600E14F}" srcOrd="0" destOrd="0" presId="urn:microsoft.com/office/officeart/2005/8/layout/process1"/>
    <dgm:cxn modelId="{1DA3F67C-5F67-4BBC-B81C-A332A9106A10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7D569A-B817-46F6-8AB3-50763AE79367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9FBAE6B-49B2-4E7C-9F93-E58AE4036914}">
      <dgm:prSet phldrT="[Texto]"/>
      <dgm:spPr/>
      <dgm:t>
        <a:bodyPr/>
        <a:lstStyle/>
        <a:p>
          <a:r>
            <a:rPr lang="pt-BR"/>
            <a:t>Sim</a:t>
          </a:r>
        </a:p>
      </dgm:t>
    </dgm:pt>
    <dgm:pt modelId="{6F703410-202D-43A5-90C1-358889A20FE9}" type="parTrans" cxnId="{7BCDA085-5737-458C-A9DD-53576DADC2B6}">
      <dgm:prSet/>
      <dgm:spPr/>
      <dgm:t>
        <a:bodyPr/>
        <a:lstStyle/>
        <a:p>
          <a:endParaRPr lang="pt-BR"/>
        </a:p>
      </dgm:t>
    </dgm:pt>
    <dgm:pt modelId="{3D9B12F8-8EFE-428B-8422-DCFFF4C6552A}" type="sibTrans" cxnId="{7BCDA085-5737-458C-A9DD-53576DADC2B6}">
      <dgm:prSet/>
      <dgm:spPr/>
      <dgm:t>
        <a:bodyPr/>
        <a:lstStyle/>
        <a:p>
          <a:endParaRPr lang="pt-BR"/>
        </a:p>
      </dgm:t>
    </dgm:pt>
    <dgm:pt modelId="{4BCF4B76-4634-43E0-BC66-A5D3AFB5E5E6}">
      <dgm:prSet phldrT="[Texto]"/>
      <dgm:spPr/>
      <dgm:t>
        <a:bodyPr/>
        <a:lstStyle/>
        <a:p>
          <a:r>
            <a:rPr lang="pt-BR" b="1" dirty="0" smtClean="0"/>
            <a:t>A gestão de riscos está alinhada com o apetite de riscos e os padrões do Tribunal?</a:t>
          </a:r>
          <a:endParaRPr lang="pt-BR" b="1" dirty="0"/>
        </a:p>
      </dgm:t>
    </dgm:pt>
    <dgm:pt modelId="{06855D63-3EA3-4D64-848E-51660335BDD9}" type="parTrans" cxnId="{3E4CCC36-C283-4C79-ADC3-50164084AE1A}">
      <dgm:prSet/>
      <dgm:spPr/>
      <dgm:t>
        <a:bodyPr/>
        <a:lstStyle/>
        <a:p>
          <a:endParaRPr lang="pt-BR"/>
        </a:p>
      </dgm:t>
    </dgm:pt>
    <dgm:pt modelId="{45394075-5CE4-4DD5-8C01-A8FAF75E2A1B}" type="sibTrans" cxnId="{3E4CCC36-C283-4C79-ADC3-50164084AE1A}">
      <dgm:prSet/>
      <dgm:spPr/>
      <dgm:t>
        <a:bodyPr/>
        <a:lstStyle/>
        <a:p>
          <a:endParaRPr lang="pt-BR"/>
        </a:p>
      </dgm:t>
    </dgm:pt>
    <dgm:pt modelId="{3A110546-767B-4718-A13E-876951669247}">
      <dgm:prSet phldrT="[Texto]"/>
      <dgm:spPr/>
      <dgm:t>
        <a:bodyPr/>
        <a:lstStyle/>
        <a:p>
          <a:r>
            <a:rPr lang="pt-BR" dirty="0"/>
            <a:t>Não</a:t>
          </a:r>
        </a:p>
      </dgm:t>
    </dgm:pt>
    <dgm:pt modelId="{55997ED9-E21A-4295-B39D-855659CEC223}" type="parTrans" cxnId="{67EA9F39-EF4A-4114-B73B-071DA077ECDD}">
      <dgm:prSet/>
      <dgm:spPr/>
      <dgm:t>
        <a:bodyPr/>
        <a:lstStyle/>
        <a:p>
          <a:endParaRPr lang="pt-BR"/>
        </a:p>
      </dgm:t>
    </dgm:pt>
    <dgm:pt modelId="{2915287B-C041-4249-9B3D-3351E817733C}" type="sibTrans" cxnId="{67EA9F39-EF4A-4114-B73B-071DA077ECDD}">
      <dgm:prSet/>
      <dgm:spPr/>
      <dgm:t>
        <a:bodyPr/>
        <a:lstStyle/>
        <a:p>
          <a:endParaRPr lang="pt-BR"/>
        </a:p>
      </dgm:t>
    </dgm:pt>
    <dgm:pt modelId="{0FE0CDEF-BA06-4C01-80D1-374C5334945E}">
      <dgm:prSet phldrT="[Texto]"/>
      <dgm:spPr/>
      <dgm:t>
        <a:bodyPr/>
        <a:lstStyle/>
        <a:p>
          <a:r>
            <a:rPr lang="pt-BR" b="1" dirty="0"/>
            <a:t>Identificar e avaliar os riscos</a:t>
          </a:r>
        </a:p>
      </dgm:t>
    </dgm:pt>
    <dgm:pt modelId="{D30C944F-07A0-42C7-9072-BB2F68F5A597}" type="parTrans" cxnId="{CDE76E9D-CC5E-46EC-B447-448DF4ABDF51}">
      <dgm:prSet/>
      <dgm:spPr/>
      <dgm:t>
        <a:bodyPr/>
        <a:lstStyle/>
        <a:p>
          <a:endParaRPr lang="pt-BR"/>
        </a:p>
      </dgm:t>
    </dgm:pt>
    <dgm:pt modelId="{A833AF3B-BD3D-4184-B98A-6496E30D6BD4}" type="sibTrans" cxnId="{CDE76E9D-CC5E-46EC-B447-448DF4ABDF51}">
      <dgm:prSet/>
      <dgm:spPr/>
      <dgm:t>
        <a:bodyPr/>
        <a:lstStyle/>
        <a:p>
          <a:endParaRPr lang="pt-BR"/>
        </a:p>
      </dgm:t>
    </dgm:pt>
    <dgm:pt modelId="{B50A67AE-AE28-4360-901A-50C7F6AA4DFD}">
      <dgm:prSet phldrT="[Texto]"/>
      <dgm:spPr/>
      <dgm:t>
        <a:bodyPr/>
        <a:lstStyle/>
        <a:p>
          <a:r>
            <a:rPr lang="pt-BR" b="1" dirty="0"/>
            <a:t>Utilizar riscos identificados para o cálculo dos riscos inerentes</a:t>
          </a:r>
        </a:p>
      </dgm:t>
    </dgm:pt>
    <dgm:pt modelId="{33AC387E-8592-499E-916E-CD5D09913340}" type="parTrans" cxnId="{2B3EE036-0554-4345-933A-E3A85AC836CE}">
      <dgm:prSet/>
      <dgm:spPr/>
      <dgm:t>
        <a:bodyPr/>
        <a:lstStyle/>
        <a:p>
          <a:endParaRPr lang="pt-BR"/>
        </a:p>
      </dgm:t>
    </dgm:pt>
    <dgm:pt modelId="{BC327406-08F7-4C90-885B-FFC80A4D4A67}" type="sibTrans" cxnId="{2B3EE036-0554-4345-933A-E3A85AC836CE}">
      <dgm:prSet/>
      <dgm:spPr/>
      <dgm:t>
        <a:bodyPr/>
        <a:lstStyle/>
        <a:p>
          <a:endParaRPr lang="pt-BR"/>
        </a:p>
      </dgm:t>
    </dgm:pt>
    <dgm:pt modelId="{D47043CA-273C-424D-97FF-E3DC4A073F33}">
      <dgm:prSet phldrT="[Texto]"/>
      <dgm:spPr/>
      <dgm:t>
        <a:bodyPr/>
        <a:lstStyle/>
        <a:p>
          <a:r>
            <a:rPr lang="pt-BR" b="1" dirty="0"/>
            <a:t>Recomendar que o setor realize a gestão de riscos</a:t>
          </a:r>
        </a:p>
      </dgm:t>
    </dgm:pt>
    <dgm:pt modelId="{1E289C78-CC41-482E-8C43-A3322FBAC6CD}" type="parTrans" cxnId="{A5AE150A-A6A7-4157-A66D-244101941D1D}">
      <dgm:prSet/>
      <dgm:spPr/>
      <dgm:t>
        <a:bodyPr/>
        <a:lstStyle/>
        <a:p>
          <a:endParaRPr lang="pt-BR"/>
        </a:p>
      </dgm:t>
    </dgm:pt>
    <dgm:pt modelId="{0A56F67E-B3B1-4271-9083-BF87764956D7}" type="sibTrans" cxnId="{A5AE150A-A6A7-4157-A66D-244101941D1D}">
      <dgm:prSet/>
      <dgm:spPr/>
      <dgm:t>
        <a:bodyPr/>
        <a:lstStyle/>
        <a:p>
          <a:endParaRPr lang="pt-BR"/>
        </a:p>
      </dgm:t>
    </dgm:pt>
    <dgm:pt modelId="{11CDB8F2-0101-427F-97A5-90F453C3767D}" type="pres">
      <dgm:prSet presAssocID="{E17D569A-B817-46F6-8AB3-50763AE79367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487FCF-5A8C-4263-900E-E39201075A13}" type="pres">
      <dgm:prSet presAssocID="{69FBAE6B-49B2-4E7C-9F93-E58AE4036914}" presName="vertFlow" presStyleCnt="0"/>
      <dgm:spPr/>
    </dgm:pt>
    <dgm:pt modelId="{CE503C6B-8BDF-4E98-8E77-AEB0AD2FFB74}" type="pres">
      <dgm:prSet presAssocID="{69FBAE6B-49B2-4E7C-9F93-E58AE4036914}" presName="header" presStyleLbl="node1" presStyleIdx="0" presStyleCnt="2"/>
      <dgm:spPr/>
      <dgm:t>
        <a:bodyPr/>
        <a:lstStyle/>
        <a:p>
          <a:endParaRPr lang="pt-BR"/>
        </a:p>
      </dgm:t>
    </dgm:pt>
    <dgm:pt modelId="{885609ED-5A80-4044-A351-12217DD95CEE}" type="pres">
      <dgm:prSet presAssocID="{06855D63-3EA3-4D64-848E-51660335BDD9}" presName="parTrans" presStyleLbl="sibTrans2D1" presStyleIdx="0" presStyleCnt="4"/>
      <dgm:spPr/>
      <dgm:t>
        <a:bodyPr/>
        <a:lstStyle/>
        <a:p>
          <a:endParaRPr lang="pt-BR"/>
        </a:p>
      </dgm:t>
    </dgm:pt>
    <dgm:pt modelId="{97DE284A-0A8D-4CD3-BC62-0B1690816E1D}" type="pres">
      <dgm:prSet presAssocID="{4BCF4B76-4634-43E0-BC66-A5D3AFB5E5E6}" presName="child" presStyleLbl="alignAccFollowNode1" presStyleIdx="0" presStyleCnt="4" custScaleY="28658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E899C48-C3E6-442A-B746-1BA7CC2AE2DD}" type="pres">
      <dgm:prSet presAssocID="{69FBAE6B-49B2-4E7C-9F93-E58AE4036914}" presName="hSp" presStyleCnt="0"/>
      <dgm:spPr/>
    </dgm:pt>
    <dgm:pt modelId="{2D4245DC-A183-4516-BCC2-D45D63C447A9}" type="pres">
      <dgm:prSet presAssocID="{3A110546-767B-4718-A13E-876951669247}" presName="vertFlow" presStyleCnt="0"/>
      <dgm:spPr/>
    </dgm:pt>
    <dgm:pt modelId="{0EC1CD6B-D75D-413A-8771-BE62861B7351}" type="pres">
      <dgm:prSet presAssocID="{3A110546-767B-4718-A13E-876951669247}" presName="header" presStyleLbl="node1" presStyleIdx="1" presStyleCnt="2"/>
      <dgm:spPr/>
      <dgm:t>
        <a:bodyPr/>
        <a:lstStyle/>
        <a:p>
          <a:endParaRPr lang="pt-BR"/>
        </a:p>
      </dgm:t>
    </dgm:pt>
    <dgm:pt modelId="{7D78E64A-06A2-4674-9146-1B90947766AD}" type="pres">
      <dgm:prSet presAssocID="{D30C944F-07A0-42C7-9072-BB2F68F5A597}" presName="parTrans" presStyleLbl="sibTrans2D1" presStyleIdx="1" presStyleCnt="4"/>
      <dgm:spPr/>
      <dgm:t>
        <a:bodyPr/>
        <a:lstStyle/>
        <a:p>
          <a:endParaRPr lang="pt-BR"/>
        </a:p>
      </dgm:t>
    </dgm:pt>
    <dgm:pt modelId="{3A087674-76D0-4524-824A-310DAFF3882A}" type="pres">
      <dgm:prSet presAssocID="{0FE0CDEF-BA06-4C01-80D1-374C5334945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EB225E2-FABA-4F21-A1CB-A568BAE7184E}" type="pres">
      <dgm:prSet presAssocID="{A833AF3B-BD3D-4184-B98A-6496E30D6BD4}" presName="sibTrans" presStyleLbl="sibTrans2D1" presStyleIdx="2" presStyleCnt="4"/>
      <dgm:spPr/>
      <dgm:t>
        <a:bodyPr/>
        <a:lstStyle/>
        <a:p>
          <a:endParaRPr lang="pt-BR"/>
        </a:p>
      </dgm:t>
    </dgm:pt>
    <dgm:pt modelId="{B2B611DE-418B-478A-8978-8A32484A0624}" type="pres">
      <dgm:prSet presAssocID="{B50A67AE-AE28-4360-901A-50C7F6AA4DFD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3EFA493-62F5-4B69-B384-ABC7081A60A2}" type="pres">
      <dgm:prSet presAssocID="{BC327406-08F7-4C90-885B-FFC80A4D4A67}" presName="sibTrans" presStyleLbl="sibTrans2D1" presStyleIdx="3" presStyleCnt="4"/>
      <dgm:spPr/>
      <dgm:t>
        <a:bodyPr/>
        <a:lstStyle/>
        <a:p>
          <a:endParaRPr lang="pt-BR"/>
        </a:p>
      </dgm:t>
    </dgm:pt>
    <dgm:pt modelId="{9257305C-6CF2-47A1-8AD9-C9D8AC7A9639}" type="pres">
      <dgm:prSet presAssocID="{D47043CA-273C-424D-97FF-E3DC4A073F33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5AE150A-A6A7-4157-A66D-244101941D1D}" srcId="{3A110546-767B-4718-A13E-876951669247}" destId="{D47043CA-273C-424D-97FF-E3DC4A073F33}" srcOrd="2" destOrd="0" parTransId="{1E289C78-CC41-482E-8C43-A3322FBAC6CD}" sibTransId="{0A56F67E-B3B1-4271-9083-BF87764956D7}"/>
    <dgm:cxn modelId="{52140048-80D3-4E81-B498-DB7F813F2CF4}" type="presOf" srcId="{4BCF4B76-4634-43E0-BC66-A5D3AFB5E5E6}" destId="{97DE284A-0A8D-4CD3-BC62-0B1690816E1D}" srcOrd="0" destOrd="0" presId="urn:microsoft.com/office/officeart/2005/8/layout/lProcess1"/>
    <dgm:cxn modelId="{F6F6C0EA-49ED-4745-940A-DBD13568BDD2}" type="presOf" srcId="{B50A67AE-AE28-4360-901A-50C7F6AA4DFD}" destId="{B2B611DE-418B-478A-8978-8A32484A0624}" srcOrd="0" destOrd="0" presId="urn:microsoft.com/office/officeart/2005/8/layout/lProcess1"/>
    <dgm:cxn modelId="{620688A7-522E-44EB-9EE1-7C95EF625408}" type="presOf" srcId="{06855D63-3EA3-4D64-848E-51660335BDD9}" destId="{885609ED-5A80-4044-A351-12217DD95CEE}" srcOrd="0" destOrd="0" presId="urn:microsoft.com/office/officeart/2005/8/layout/lProcess1"/>
    <dgm:cxn modelId="{2B3EE036-0554-4345-933A-E3A85AC836CE}" srcId="{3A110546-767B-4718-A13E-876951669247}" destId="{B50A67AE-AE28-4360-901A-50C7F6AA4DFD}" srcOrd="1" destOrd="0" parTransId="{33AC387E-8592-499E-916E-CD5D09913340}" sibTransId="{BC327406-08F7-4C90-885B-FFC80A4D4A67}"/>
    <dgm:cxn modelId="{99592D52-78CA-4657-AA68-2B5D0CCE05D2}" type="presOf" srcId="{A833AF3B-BD3D-4184-B98A-6496E30D6BD4}" destId="{AEB225E2-FABA-4F21-A1CB-A568BAE7184E}" srcOrd="0" destOrd="0" presId="urn:microsoft.com/office/officeart/2005/8/layout/lProcess1"/>
    <dgm:cxn modelId="{06D607DE-0983-4137-BE2F-E6CF3AF06A2C}" type="presOf" srcId="{0FE0CDEF-BA06-4C01-80D1-374C5334945E}" destId="{3A087674-76D0-4524-824A-310DAFF3882A}" srcOrd="0" destOrd="0" presId="urn:microsoft.com/office/officeart/2005/8/layout/lProcess1"/>
    <dgm:cxn modelId="{CDE76E9D-CC5E-46EC-B447-448DF4ABDF51}" srcId="{3A110546-767B-4718-A13E-876951669247}" destId="{0FE0CDEF-BA06-4C01-80D1-374C5334945E}" srcOrd="0" destOrd="0" parTransId="{D30C944F-07A0-42C7-9072-BB2F68F5A597}" sibTransId="{A833AF3B-BD3D-4184-B98A-6496E30D6BD4}"/>
    <dgm:cxn modelId="{3E4CCC36-C283-4C79-ADC3-50164084AE1A}" srcId="{69FBAE6B-49B2-4E7C-9F93-E58AE4036914}" destId="{4BCF4B76-4634-43E0-BC66-A5D3AFB5E5E6}" srcOrd="0" destOrd="0" parTransId="{06855D63-3EA3-4D64-848E-51660335BDD9}" sibTransId="{45394075-5CE4-4DD5-8C01-A8FAF75E2A1B}"/>
    <dgm:cxn modelId="{522C5F52-1D8C-4A72-8CC6-FCDBBFFF78DC}" type="presOf" srcId="{69FBAE6B-49B2-4E7C-9F93-E58AE4036914}" destId="{CE503C6B-8BDF-4E98-8E77-AEB0AD2FFB74}" srcOrd="0" destOrd="0" presId="urn:microsoft.com/office/officeart/2005/8/layout/lProcess1"/>
    <dgm:cxn modelId="{7BCDA085-5737-458C-A9DD-53576DADC2B6}" srcId="{E17D569A-B817-46F6-8AB3-50763AE79367}" destId="{69FBAE6B-49B2-4E7C-9F93-E58AE4036914}" srcOrd="0" destOrd="0" parTransId="{6F703410-202D-43A5-90C1-358889A20FE9}" sibTransId="{3D9B12F8-8EFE-428B-8422-DCFFF4C6552A}"/>
    <dgm:cxn modelId="{6C3C0307-E522-4214-B1DF-659650BEB380}" type="presOf" srcId="{BC327406-08F7-4C90-885B-FFC80A4D4A67}" destId="{43EFA493-62F5-4B69-B384-ABC7081A60A2}" srcOrd="0" destOrd="0" presId="urn:microsoft.com/office/officeart/2005/8/layout/lProcess1"/>
    <dgm:cxn modelId="{D62D58C0-6613-4FA2-91C3-72D09751278E}" type="presOf" srcId="{D30C944F-07A0-42C7-9072-BB2F68F5A597}" destId="{7D78E64A-06A2-4674-9146-1B90947766AD}" srcOrd="0" destOrd="0" presId="urn:microsoft.com/office/officeart/2005/8/layout/lProcess1"/>
    <dgm:cxn modelId="{8B6187F0-C29A-4E2A-B5BC-37AE8D8CD9A6}" type="presOf" srcId="{D47043CA-273C-424D-97FF-E3DC4A073F33}" destId="{9257305C-6CF2-47A1-8AD9-C9D8AC7A9639}" srcOrd="0" destOrd="0" presId="urn:microsoft.com/office/officeart/2005/8/layout/lProcess1"/>
    <dgm:cxn modelId="{67EA9F39-EF4A-4114-B73B-071DA077ECDD}" srcId="{E17D569A-B817-46F6-8AB3-50763AE79367}" destId="{3A110546-767B-4718-A13E-876951669247}" srcOrd="1" destOrd="0" parTransId="{55997ED9-E21A-4295-B39D-855659CEC223}" sibTransId="{2915287B-C041-4249-9B3D-3351E817733C}"/>
    <dgm:cxn modelId="{1F8273AA-01C5-42F0-BFEF-B1E85878478E}" type="presOf" srcId="{3A110546-767B-4718-A13E-876951669247}" destId="{0EC1CD6B-D75D-413A-8771-BE62861B7351}" srcOrd="0" destOrd="0" presId="urn:microsoft.com/office/officeart/2005/8/layout/lProcess1"/>
    <dgm:cxn modelId="{185C84CF-A4C3-4D39-8FAF-DFA7B6ECDD03}" type="presOf" srcId="{E17D569A-B817-46F6-8AB3-50763AE79367}" destId="{11CDB8F2-0101-427F-97A5-90F453C3767D}" srcOrd="0" destOrd="0" presId="urn:microsoft.com/office/officeart/2005/8/layout/lProcess1"/>
    <dgm:cxn modelId="{8AF2B60F-56BA-4554-AB59-FD420D92FC09}" type="presParOf" srcId="{11CDB8F2-0101-427F-97A5-90F453C3767D}" destId="{E2487FCF-5A8C-4263-900E-E39201075A13}" srcOrd="0" destOrd="0" presId="urn:microsoft.com/office/officeart/2005/8/layout/lProcess1"/>
    <dgm:cxn modelId="{0A2AE862-2D02-4AFD-A8EE-79EB81F61A44}" type="presParOf" srcId="{E2487FCF-5A8C-4263-900E-E39201075A13}" destId="{CE503C6B-8BDF-4E98-8E77-AEB0AD2FFB74}" srcOrd="0" destOrd="0" presId="urn:microsoft.com/office/officeart/2005/8/layout/lProcess1"/>
    <dgm:cxn modelId="{286FBE64-01AE-4E45-8BA7-8666474AA714}" type="presParOf" srcId="{E2487FCF-5A8C-4263-900E-E39201075A13}" destId="{885609ED-5A80-4044-A351-12217DD95CEE}" srcOrd="1" destOrd="0" presId="urn:microsoft.com/office/officeart/2005/8/layout/lProcess1"/>
    <dgm:cxn modelId="{591ED7A0-DEE1-4392-8E42-197252BCE5C3}" type="presParOf" srcId="{E2487FCF-5A8C-4263-900E-E39201075A13}" destId="{97DE284A-0A8D-4CD3-BC62-0B1690816E1D}" srcOrd="2" destOrd="0" presId="urn:microsoft.com/office/officeart/2005/8/layout/lProcess1"/>
    <dgm:cxn modelId="{72960AD2-1D19-4C16-B444-8D523E449A89}" type="presParOf" srcId="{11CDB8F2-0101-427F-97A5-90F453C3767D}" destId="{2E899C48-C3E6-442A-B746-1BA7CC2AE2DD}" srcOrd="1" destOrd="0" presId="urn:microsoft.com/office/officeart/2005/8/layout/lProcess1"/>
    <dgm:cxn modelId="{E7108901-997A-476D-B213-390C18299BAD}" type="presParOf" srcId="{11CDB8F2-0101-427F-97A5-90F453C3767D}" destId="{2D4245DC-A183-4516-BCC2-D45D63C447A9}" srcOrd="2" destOrd="0" presId="urn:microsoft.com/office/officeart/2005/8/layout/lProcess1"/>
    <dgm:cxn modelId="{764830FC-50E8-47BE-BDB9-7B5483C43CAD}" type="presParOf" srcId="{2D4245DC-A183-4516-BCC2-D45D63C447A9}" destId="{0EC1CD6B-D75D-413A-8771-BE62861B7351}" srcOrd="0" destOrd="0" presId="urn:microsoft.com/office/officeart/2005/8/layout/lProcess1"/>
    <dgm:cxn modelId="{E4879172-449E-4208-8239-0D7925490E78}" type="presParOf" srcId="{2D4245DC-A183-4516-BCC2-D45D63C447A9}" destId="{7D78E64A-06A2-4674-9146-1B90947766AD}" srcOrd="1" destOrd="0" presId="urn:microsoft.com/office/officeart/2005/8/layout/lProcess1"/>
    <dgm:cxn modelId="{1FDB5ED9-14CC-4070-8E01-D4BEBFE6991E}" type="presParOf" srcId="{2D4245DC-A183-4516-BCC2-D45D63C447A9}" destId="{3A087674-76D0-4524-824A-310DAFF3882A}" srcOrd="2" destOrd="0" presId="urn:microsoft.com/office/officeart/2005/8/layout/lProcess1"/>
    <dgm:cxn modelId="{6CA95B5E-87B3-4E57-83FA-492DB6BC4A4F}" type="presParOf" srcId="{2D4245DC-A183-4516-BCC2-D45D63C447A9}" destId="{AEB225E2-FABA-4F21-A1CB-A568BAE7184E}" srcOrd="3" destOrd="0" presId="urn:microsoft.com/office/officeart/2005/8/layout/lProcess1"/>
    <dgm:cxn modelId="{7446152C-11B4-4A56-A2C0-BE078FC6F3A1}" type="presParOf" srcId="{2D4245DC-A183-4516-BCC2-D45D63C447A9}" destId="{B2B611DE-418B-478A-8978-8A32484A0624}" srcOrd="4" destOrd="0" presId="urn:microsoft.com/office/officeart/2005/8/layout/lProcess1"/>
    <dgm:cxn modelId="{3E3574B1-2418-4819-91DB-A89429EFBC13}" type="presParOf" srcId="{2D4245DC-A183-4516-BCC2-D45D63C447A9}" destId="{43EFA493-62F5-4B69-B384-ABC7081A60A2}" srcOrd="5" destOrd="0" presId="urn:microsoft.com/office/officeart/2005/8/layout/lProcess1"/>
    <dgm:cxn modelId="{71864254-D451-447E-8365-02EA24A7F978}" type="presParOf" srcId="{2D4245DC-A183-4516-BCC2-D45D63C447A9}" destId="{9257305C-6CF2-47A1-8AD9-C9D8AC7A9639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C4BAAF0-BB17-4424-B213-C0285BFC09A8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D802B18-063C-4ADB-918F-9DD39C5EB758}">
      <dgm:prSet phldrT="[Texto]"/>
      <dgm:spPr/>
      <dgm:t>
        <a:bodyPr/>
        <a:lstStyle/>
        <a:p>
          <a:pPr algn="ctr"/>
          <a:r>
            <a:rPr lang="pt-BR" dirty="0"/>
            <a:t>Sim</a:t>
          </a:r>
        </a:p>
      </dgm:t>
    </dgm:pt>
    <dgm:pt modelId="{A2A8B5F7-9E9C-401C-979C-4134ADC57064}" type="parTrans" cxnId="{B5C0040E-A86B-4CB1-A375-A54B3DEDC752}">
      <dgm:prSet/>
      <dgm:spPr/>
      <dgm:t>
        <a:bodyPr/>
        <a:lstStyle/>
        <a:p>
          <a:pPr algn="ctr"/>
          <a:endParaRPr lang="pt-BR"/>
        </a:p>
      </dgm:t>
    </dgm:pt>
    <dgm:pt modelId="{492607D0-3A24-4D2A-A24B-3C85207FA6FD}" type="sibTrans" cxnId="{B5C0040E-A86B-4CB1-A375-A54B3DEDC752}">
      <dgm:prSet/>
      <dgm:spPr/>
      <dgm:t>
        <a:bodyPr/>
        <a:lstStyle/>
        <a:p>
          <a:pPr algn="ctr"/>
          <a:endParaRPr lang="pt-BR"/>
        </a:p>
      </dgm:t>
    </dgm:pt>
    <dgm:pt modelId="{EDAD2F0D-12F1-44DF-B5EE-BDA549BE97D4}">
      <dgm:prSet phldrT="[Texto]"/>
      <dgm:spPr/>
      <dgm:t>
        <a:bodyPr/>
        <a:lstStyle/>
        <a:p>
          <a:pPr algn="ctr"/>
          <a:r>
            <a:rPr lang="pt-BR" b="1" dirty="0"/>
            <a:t>Utilizar riscos identificados para o cálculo dos riscos inerentes</a:t>
          </a:r>
        </a:p>
      </dgm:t>
    </dgm:pt>
    <dgm:pt modelId="{092B641C-0B72-4CB4-8FDA-2C2D4F49D5B4}" type="parTrans" cxnId="{44053B6B-BE25-49F2-8E5B-9190208137F5}">
      <dgm:prSet/>
      <dgm:spPr/>
      <dgm:t>
        <a:bodyPr/>
        <a:lstStyle/>
        <a:p>
          <a:pPr algn="ctr"/>
          <a:endParaRPr lang="pt-BR"/>
        </a:p>
      </dgm:t>
    </dgm:pt>
    <dgm:pt modelId="{79EB2D39-C4F8-4834-973C-23D7AA23DF3D}" type="sibTrans" cxnId="{44053B6B-BE25-49F2-8E5B-9190208137F5}">
      <dgm:prSet/>
      <dgm:spPr/>
      <dgm:t>
        <a:bodyPr/>
        <a:lstStyle/>
        <a:p>
          <a:pPr algn="ctr"/>
          <a:endParaRPr lang="pt-BR"/>
        </a:p>
      </dgm:t>
    </dgm:pt>
    <dgm:pt modelId="{7253615F-191D-4359-B5ED-26BBE36EA469}">
      <dgm:prSet phldrT="[Texto]"/>
      <dgm:spPr/>
      <dgm:t>
        <a:bodyPr/>
        <a:lstStyle/>
        <a:p>
          <a:pPr algn="ctr"/>
          <a:r>
            <a:rPr lang="pt-BR"/>
            <a:t>Não</a:t>
          </a:r>
        </a:p>
      </dgm:t>
    </dgm:pt>
    <dgm:pt modelId="{E19CE361-0795-4D3C-8EF3-A9BA082AE030}" type="parTrans" cxnId="{223282D6-CBD2-4EE2-A49A-95C225F36E74}">
      <dgm:prSet/>
      <dgm:spPr/>
      <dgm:t>
        <a:bodyPr/>
        <a:lstStyle/>
        <a:p>
          <a:pPr algn="ctr"/>
          <a:endParaRPr lang="pt-BR"/>
        </a:p>
      </dgm:t>
    </dgm:pt>
    <dgm:pt modelId="{8001A860-21AC-4220-82F0-63AB5A6DD49E}" type="sibTrans" cxnId="{223282D6-CBD2-4EE2-A49A-95C225F36E74}">
      <dgm:prSet/>
      <dgm:spPr/>
      <dgm:t>
        <a:bodyPr/>
        <a:lstStyle/>
        <a:p>
          <a:pPr algn="ctr"/>
          <a:endParaRPr lang="pt-BR"/>
        </a:p>
      </dgm:t>
    </dgm:pt>
    <dgm:pt modelId="{60FDE7C5-DCC1-460C-97C2-51ECC158305C}">
      <dgm:prSet phldrT="[Texto]"/>
      <dgm:spPr/>
      <dgm:t>
        <a:bodyPr/>
        <a:lstStyle/>
        <a:p>
          <a:pPr algn="ctr"/>
          <a:r>
            <a:rPr lang="pt-BR" b="1" dirty="0"/>
            <a:t>Identificar e avaliar riscos</a:t>
          </a:r>
        </a:p>
      </dgm:t>
    </dgm:pt>
    <dgm:pt modelId="{E885C32F-F80D-451C-A6A1-4F9101704303}" type="parTrans" cxnId="{7F738F8A-5160-4476-BD26-3630B383CFC2}">
      <dgm:prSet/>
      <dgm:spPr/>
      <dgm:t>
        <a:bodyPr/>
        <a:lstStyle/>
        <a:p>
          <a:pPr algn="ctr"/>
          <a:endParaRPr lang="pt-BR"/>
        </a:p>
      </dgm:t>
    </dgm:pt>
    <dgm:pt modelId="{AC182EEE-1F17-4BB2-9D2B-3697F55DDB0A}" type="sibTrans" cxnId="{7F738F8A-5160-4476-BD26-3630B383CFC2}">
      <dgm:prSet/>
      <dgm:spPr/>
      <dgm:t>
        <a:bodyPr/>
        <a:lstStyle/>
        <a:p>
          <a:pPr algn="ctr"/>
          <a:endParaRPr lang="pt-BR"/>
        </a:p>
      </dgm:t>
    </dgm:pt>
    <dgm:pt modelId="{BCF40E1C-1340-402F-AB8E-8E9D2D8BDEAB}">
      <dgm:prSet/>
      <dgm:spPr/>
      <dgm:t>
        <a:bodyPr/>
        <a:lstStyle/>
        <a:p>
          <a:pPr algn="ctr"/>
          <a:r>
            <a:rPr lang="pt-BR" b="1" dirty="0"/>
            <a:t>Utilizar riscos identificados para o cálculo dos riscos inerentes</a:t>
          </a:r>
        </a:p>
      </dgm:t>
    </dgm:pt>
    <dgm:pt modelId="{12172E30-044A-451C-AB46-0D54527F0B1D}" type="parTrans" cxnId="{C7C0680B-5C98-43D2-A13B-D997A167C40F}">
      <dgm:prSet/>
      <dgm:spPr/>
      <dgm:t>
        <a:bodyPr/>
        <a:lstStyle/>
        <a:p>
          <a:pPr algn="ctr"/>
          <a:endParaRPr lang="pt-BR"/>
        </a:p>
      </dgm:t>
    </dgm:pt>
    <dgm:pt modelId="{7E121D3F-9E67-454B-BD56-E0DD50318C44}" type="sibTrans" cxnId="{C7C0680B-5C98-43D2-A13B-D997A167C40F}">
      <dgm:prSet/>
      <dgm:spPr/>
      <dgm:t>
        <a:bodyPr/>
        <a:lstStyle/>
        <a:p>
          <a:pPr algn="ctr"/>
          <a:endParaRPr lang="pt-BR"/>
        </a:p>
      </dgm:t>
    </dgm:pt>
    <dgm:pt modelId="{0CF79B2C-BB70-4702-B1FD-16D210DAE7BE}">
      <dgm:prSet phldrT="[Texto]"/>
      <dgm:spPr/>
      <dgm:t>
        <a:bodyPr/>
        <a:lstStyle/>
        <a:p>
          <a:pPr algn="ctr"/>
          <a:r>
            <a:rPr lang="pt-BR" b="1" dirty="0"/>
            <a:t>Recomendar  melhorias na gestão de riscos do setor</a:t>
          </a:r>
        </a:p>
      </dgm:t>
    </dgm:pt>
    <dgm:pt modelId="{884B7085-C104-4A90-A9A2-84006B831C8C}" type="parTrans" cxnId="{67591D12-304F-4479-BD5E-CB77E631DDD7}">
      <dgm:prSet/>
      <dgm:spPr/>
      <dgm:t>
        <a:bodyPr/>
        <a:lstStyle/>
        <a:p>
          <a:pPr algn="ctr"/>
          <a:endParaRPr lang="pt-BR"/>
        </a:p>
      </dgm:t>
    </dgm:pt>
    <dgm:pt modelId="{A1BAC0A0-DF0B-4FE7-8545-D583FB1948ED}" type="sibTrans" cxnId="{67591D12-304F-4479-BD5E-CB77E631DDD7}">
      <dgm:prSet/>
      <dgm:spPr/>
      <dgm:t>
        <a:bodyPr/>
        <a:lstStyle/>
        <a:p>
          <a:pPr algn="ctr"/>
          <a:endParaRPr lang="pt-BR"/>
        </a:p>
      </dgm:t>
    </dgm:pt>
    <dgm:pt modelId="{47315CA7-9EB7-483B-86F9-1CA2593E3C2D}" type="pres">
      <dgm:prSet presAssocID="{BC4BAAF0-BB17-4424-B213-C0285BFC09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78BFF19-9FAC-456A-9A9B-C4A0189A0DE0}" type="pres">
      <dgm:prSet presAssocID="{9D802B18-063C-4ADB-918F-9DD39C5EB758}" presName="vertFlow" presStyleCnt="0"/>
      <dgm:spPr/>
    </dgm:pt>
    <dgm:pt modelId="{50205110-9228-454C-B4CA-D6B06D86A976}" type="pres">
      <dgm:prSet presAssocID="{9D802B18-063C-4ADB-918F-9DD39C5EB758}" presName="header" presStyleLbl="node1" presStyleIdx="0" presStyleCnt="2"/>
      <dgm:spPr/>
      <dgm:t>
        <a:bodyPr/>
        <a:lstStyle/>
        <a:p>
          <a:endParaRPr lang="pt-BR"/>
        </a:p>
      </dgm:t>
    </dgm:pt>
    <dgm:pt modelId="{3E59C557-076B-4926-AD93-EAE9BFD5FE06}" type="pres">
      <dgm:prSet presAssocID="{092B641C-0B72-4CB4-8FDA-2C2D4F49D5B4}" presName="parTrans" presStyleLbl="sibTrans2D1" presStyleIdx="0" presStyleCnt="4"/>
      <dgm:spPr/>
      <dgm:t>
        <a:bodyPr/>
        <a:lstStyle/>
        <a:p>
          <a:endParaRPr lang="pt-BR"/>
        </a:p>
      </dgm:t>
    </dgm:pt>
    <dgm:pt modelId="{832931FE-08DC-401E-94F7-B4F93BD80973}" type="pres">
      <dgm:prSet presAssocID="{EDAD2F0D-12F1-44DF-B5EE-BDA549BE97D4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7A26850-2570-4C66-AF43-D45EBEC75A12}" type="pres">
      <dgm:prSet presAssocID="{9D802B18-063C-4ADB-918F-9DD39C5EB758}" presName="hSp" presStyleCnt="0"/>
      <dgm:spPr/>
    </dgm:pt>
    <dgm:pt modelId="{B406C819-BD25-47C1-841D-50292EDC8B73}" type="pres">
      <dgm:prSet presAssocID="{7253615F-191D-4359-B5ED-26BBE36EA469}" presName="vertFlow" presStyleCnt="0"/>
      <dgm:spPr/>
    </dgm:pt>
    <dgm:pt modelId="{8726606D-F236-4BC8-A8AE-BA4DFD9823AD}" type="pres">
      <dgm:prSet presAssocID="{7253615F-191D-4359-B5ED-26BBE36EA469}" presName="header" presStyleLbl="node1" presStyleIdx="1" presStyleCnt="2"/>
      <dgm:spPr/>
      <dgm:t>
        <a:bodyPr/>
        <a:lstStyle/>
        <a:p>
          <a:endParaRPr lang="pt-BR"/>
        </a:p>
      </dgm:t>
    </dgm:pt>
    <dgm:pt modelId="{314D6937-8019-4D0A-8C2F-A0E64D5B9316}" type="pres">
      <dgm:prSet presAssocID="{E885C32F-F80D-451C-A6A1-4F9101704303}" presName="parTrans" presStyleLbl="sibTrans2D1" presStyleIdx="1" presStyleCnt="4"/>
      <dgm:spPr/>
      <dgm:t>
        <a:bodyPr/>
        <a:lstStyle/>
        <a:p>
          <a:endParaRPr lang="pt-BR"/>
        </a:p>
      </dgm:t>
    </dgm:pt>
    <dgm:pt modelId="{6010E49C-35B9-4D3D-AE44-F3DB81C252BC}" type="pres">
      <dgm:prSet presAssocID="{60FDE7C5-DCC1-460C-97C2-51ECC158305C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7375F45-1061-4B62-BCD2-30EEC32EC123}" type="pres">
      <dgm:prSet presAssocID="{AC182EEE-1F17-4BB2-9D2B-3697F55DDB0A}" presName="sibTrans" presStyleLbl="sibTrans2D1" presStyleIdx="2" presStyleCnt="4"/>
      <dgm:spPr/>
      <dgm:t>
        <a:bodyPr/>
        <a:lstStyle/>
        <a:p>
          <a:endParaRPr lang="pt-BR"/>
        </a:p>
      </dgm:t>
    </dgm:pt>
    <dgm:pt modelId="{30A4F92B-8E03-45A5-8317-4D709B60D8EE}" type="pres">
      <dgm:prSet presAssocID="{BCF40E1C-1340-402F-AB8E-8E9D2D8BDEAB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161EFC-CED3-464E-B037-D9BDA338CB99}" type="pres">
      <dgm:prSet presAssocID="{7E121D3F-9E67-454B-BD56-E0DD50318C44}" presName="sibTrans" presStyleLbl="sibTrans2D1" presStyleIdx="3" presStyleCnt="4"/>
      <dgm:spPr/>
      <dgm:t>
        <a:bodyPr/>
        <a:lstStyle/>
        <a:p>
          <a:endParaRPr lang="pt-BR"/>
        </a:p>
      </dgm:t>
    </dgm:pt>
    <dgm:pt modelId="{D9FAFA62-62E6-45B1-9A71-757F5FE2F42A}" type="pres">
      <dgm:prSet presAssocID="{0CF79B2C-BB70-4702-B1FD-16D210DAE7BE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5B64754-9D8B-44FC-AD15-E75131B8B1F8}" type="presOf" srcId="{0CF79B2C-BB70-4702-B1FD-16D210DAE7BE}" destId="{D9FAFA62-62E6-45B1-9A71-757F5FE2F42A}" srcOrd="0" destOrd="0" presId="urn:microsoft.com/office/officeart/2005/8/layout/lProcess1"/>
    <dgm:cxn modelId="{17303E78-45DF-4608-8730-75F7472C40DC}" type="presOf" srcId="{BC4BAAF0-BB17-4424-B213-C0285BFC09A8}" destId="{47315CA7-9EB7-483B-86F9-1CA2593E3C2D}" srcOrd="0" destOrd="0" presId="urn:microsoft.com/office/officeart/2005/8/layout/lProcess1"/>
    <dgm:cxn modelId="{67591D12-304F-4479-BD5E-CB77E631DDD7}" srcId="{7253615F-191D-4359-B5ED-26BBE36EA469}" destId="{0CF79B2C-BB70-4702-B1FD-16D210DAE7BE}" srcOrd="2" destOrd="0" parTransId="{884B7085-C104-4A90-A9A2-84006B831C8C}" sibTransId="{A1BAC0A0-DF0B-4FE7-8545-D583FB1948ED}"/>
    <dgm:cxn modelId="{68C2ECC3-B66F-45E6-9324-B3350FC4A540}" type="presOf" srcId="{9D802B18-063C-4ADB-918F-9DD39C5EB758}" destId="{50205110-9228-454C-B4CA-D6B06D86A976}" srcOrd="0" destOrd="0" presId="urn:microsoft.com/office/officeart/2005/8/layout/lProcess1"/>
    <dgm:cxn modelId="{CDC71652-78EE-469C-8A1E-0EAF9DE59C85}" type="presOf" srcId="{EDAD2F0D-12F1-44DF-B5EE-BDA549BE97D4}" destId="{832931FE-08DC-401E-94F7-B4F93BD80973}" srcOrd="0" destOrd="0" presId="urn:microsoft.com/office/officeart/2005/8/layout/lProcess1"/>
    <dgm:cxn modelId="{223282D6-CBD2-4EE2-A49A-95C225F36E74}" srcId="{BC4BAAF0-BB17-4424-B213-C0285BFC09A8}" destId="{7253615F-191D-4359-B5ED-26BBE36EA469}" srcOrd="1" destOrd="0" parTransId="{E19CE361-0795-4D3C-8EF3-A9BA082AE030}" sibTransId="{8001A860-21AC-4220-82F0-63AB5A6DD49E}"/>
    <dgm:cxn modelId="{C7C0680B-5C98-43D2-A13B-D997A167C40F}" srcId="{7253615F-191D-4359-B5ED-26BBE36EA469}" destId="{BCF40E1C-1340-402F-AB8E-8E9D2D8BDEAB}" srcOrd="1" destOrd="0" parTransId="{12172E30-044A-451C-AB46-0D54527F0B1D}" sibTransId="{7E121D3F-9E67-454B-BD56-E0DD50318C44}"/>
    <dgm:cxn modelId="{B5C0040E-A86B-4CB1-A375-A54B3DEDC752}" srcId="{BC4BAAF0-BB17-4424-B213-C0285BFC09A8}" destId="{9D802B18-063C-4ADB-918F-9DD39C5EB758}" srcOrd="0" destOrd="0" parTransId="{A2A8B5F7-9E9C-401C-979C-4134ADC57064}" sibTransId="{492607D0-3A24-4D2A-A24B-3C85207FA6FD}"/>
    <dgm:cxn modelId="{72146062-D603-49FA-828C-7EA23AA08B5F}" type="presOf" srcId="{AC182EEE-1F17-4BB2-9D2B-3697F55DDB0A}" destId="{47375F45-1061-4B62-BCD2-30EEC32EC123}" srcOrd="0" destOrd="0" presId="urn:microsoft.com/office/officeart/2005/8/layout/lProcess1"/>
    <dgm:cxn modelId="{7604542B-EAAA-4D55-AB33-364B5D88628D}" type="presOf" srcId="{E885C32F-F80D-451C-A6A1-4F9101704303}" destId="{314D6937-8019-4D0A-8C2F-A0E64D5B9316}" srcOrd="0" destOrd="0" presId="urn:microsoft.com/office/officeart/2005/8/layout/lProcess1"/>
    <dgm:cxn modelId="{E862DC23-D2CE-44E9-9AF5-22F652748307}" type="presOf" srcId="{092B641C-0B72-4CB4-8FDA-2C2D4F49D5B4}" destId="{3E59C557-076B-4926-AD93-EAE9BFD5FE06}" srcOrd="0" destOrd="0" presId="urn:microsoft.com/office/officeart/2005/8/layout/lProcess1"/>
    <dgm:cxn modelId="{44053B6B-BE25-49F2-8E5B-9190208137F5}" srcId="{9D802B18-063C-4ADB-918F-9DD39C5EB758}" destId="{EDAD2F0D-12F1-44DF-B5EE-BDA549BE97D4}" srcOrd="0" destOrd="0" parTransId="{092B641C-0B72-4CB4-8FDA-2C2D4F49D5B4}" sibTransId="{79EB2D39-C4F8-4834-973C-23D7AA23DF3D}"/>
    <dgm:cxn modelId="{7F738F8A-5160-4476-BD26-3630B383CFC2}" srcId="{7253615F-191D-4359-B5ED-26BBE36EA469}" destId="{60FDE7C5-DCC1-460C-97C2-51ECC158305C}" srcOrd="0" destOrd="0" parTransId="{E885C32F-F80D-451C-A6A1-4F9101704303}" sibTransId="{AC182EEE-1F17-4BB2-9D2B-3697F55DDB0A}"/>
    <dgm:cxn modelId="{AF960FDA-BB7E-4AF7-94BB-C1DB71157C6D}" type="presOf" srcId="{7253615F-191D-4359-B5ED-26BBE36EA469}" destId="{8726606D-F236-4BC8-A8AE-BA4DFD9823AD}" srcOrd="0" destOrd="0" presId="urn:microsoft.com/office/officeart/2005/8/layout/lProcess1"/>
    <dgm:cxn modelId="{249B05E5-C9DA-4B6E-82F4-9F4888828508}" type="presOf" srcId="{BCF40E1C-1340-402F-AB8E-8E9D2D8BDEAB}" destId="{30A4F92B-8E03-45A5-8317-4D709B60D8EE}" srcOrd="0" destOrd="0" presId="urn:microsoft.com/office/officeart/2005/8/layout/lProcess1"/>
    <dgm:cxn modelId="{E6CA544D-2C81-4896-B97C-8B493314BEAA}" type="presOf" srcId="{60FDE7C5-DCC1-460C-97C2-51ECC158305C}" destId="{6010E49C-35B9-4D3D-AE44-F3DB81C252BC}" srcOrd="0" destOrd="0" presId="urn:microsoft.com/office/officeart/2005/8/layout/lProcess1"/>
    <dgm:cxn modelId="{BEB96AAA-C438-4294-99B8-D12EF52C78E9}" type="presOf" srcId="{7E121D3F-9E67-454B-BD56-E0DD50318C44}" destId="{06161EFC-CED3-464E-B037-D9BDA338CB99}" srcOrd="0" destOrd="0" presId="urn:microsoft.com/office/officeart/2005/8/layout/lProcess1"/>
    <dgm:cxn modelId="{8553A26F-9DBC-43CC-AD6A-FC2F99BCDEA6}" type="presParOf" srcId="{47315CA7-9EB7-483B-86F9-1CA2593E3C2D}" destId="{B78BFF19-9FAC-456A-9A9B-C4A0189A0DE0}" srcOrd="0" destOrd="0" presId="urn:microsoft.com/office/officeart/2005/8/layout/lProcess1"/>
    <dgm:cxn modelId="{C2FFDFF6-6513-435D-816D-493DC4BB1722}" type="presParOf" srcId="{B78BFF19-9FAC-456A-9A9B-C4A0189A0DE0}" destId="{50205110-9228-454C-B4CA-D6B06D86A976}" srcOrd="0" destOrd="0" presId="urn:microsoft.com/office/officeart/2005/8/layout/lProcess1"/>
    <dgm:cxn modelId="{875604C6-783F-49FE-ACF5-363676D568EC}" type="presParOf" srcId="{B78BFF19-9FAC-456A-9A9B-C4A0189A0DE0}" destId="{3E59C557-076B-4926-AD93-EAE9BFD5FE06}" srcOrd="1" destOrd="0" presId="urn:microsoft.com/office/officeart/2005/8/layout/lProcess1"/>
    <dgm:cxn modelId="{2D5D3450-6C7D-4563-88E7-8150AECB0BBF}" type="presParOf" srcId="{B78BFF19-9FAC-456A-9A9B-C4A0189A0DE0}" destId="{832931FE-08DC-401E-94F7-B4F93BD80973}" srcOrd="2" destOrd="0" presId="urn:microsoft.com/office/officeart/2005/8/layout/lProcess1"/>
    <dgm:cxn modelId="{27EB8024-E02C-4DAC-B51F-89FE860295BB}" type="presParOf" srcId="{47315CA7-9EB7-483B-86F9-1CA2593E3C2D}" destId="{F7A26850-2570-4C66-AF43-D45EBEC75A12}" srcOrd="1" destOrd="0" presId="urn:microsoft.com/office/officeart/2005/8/layout/lProcess1"/>
    <dgm:cxn modelId="{56827CA2-6520-4441-A282-57BF69EBF931}" type="presParOf" srcId="{47315CA7-9EB7-483B-86F9-1CA2593E3C2D}" destId="{B406C819-BD25-47C1-841D-50292EDC8B73}" srcOrd="2" destOrd="0" presId="urn:microsoft.com/office/officeart/2005/8/layout/lProcess1"/>
    <dgm:cxn modelId="{807B95D5-A6F7-4C87-89F2-7E173217CC73}" type="presParOf" srcId="{B406C819-BD25-47C1-841D-50292EDC8B73}" destId="{8726606D-F236-4BC8-A8AE-BA4DFD9823AD}" srcOrd="0" destOrd="0" presId="urn:microsoft.com/office/officeart/2005/8/layout/lProcess1"/>
    <dgm:cxn modelId="{76B984FF-2087-4197-9764-55120AB7C3B9}" type="presParOf" srcId="{B406C819-BD25-47C1-841D-50292EDC8B73}" destId="{314D6937-8019-4D0A-8C2F-A0E64D5B9316}" srcOrd="1" destOrd="0" presId="urn:microsoft.com/office/officeart/2005/8/layout/lProcess1"/>
    <dgm:cxn modelId="{B17FEB58-B0C8-4966-A559-7C7E1D540020}" type="presParOf" srcId="{B406C819-BD25-47C1-841D-50292EDC8B73}" destId="{6010E49C-35B9-4D3D-AE44-F3DB81C252BC}" srcOrd="2" destOrd="0" presId="urn:microsoft.com/office/officeart/2005/8/layout/lProcess1"/>
    <dgm:cxn modelId="{4DCA8D66-491F-45A4-928F-52775B5121A7}" type="presParOf" srcId="{B406C819-BD25-47C1-841D-50292EDC8B73}" destId="{47375F45-1061-4B62-BCD2-30EEC32EC123}" srcOrd="3" destOrd="0" presId="urn:microsoft.com/office/officeart/2005/8/layout/lProcess1"/>
    <dgm:cxn modelId="{AE3D196C-6BEE-49A8-A02F-45AFE90279DE}" type="presParOf" srcId="{B406C819-BD25-47C1-841D-50292EDC8B73}" destId="{30A4F92B-8E03-45A5-8317-4D709B60D8EE}" srcOrd="4" destOrd="0" presId="urn:microsoft.com/office/officeart/2005/8/layout/lProcess1"/>
    <dgm:cxn modelId="{06015A72-94AA-482B-9E9D-0BE127FB98C7}" type="presParOf" srcId="{B406C819-BD25-47C1-841D-50292EDC8B73}" destId="{06161EFC-CED3-464E-B037-D9BDA338CB99}" srcOrd="5" destOrd="0" presId="urn:microsoft.com/office/officeart/2005/8/layout/lProcess1"/>
    <dgm:cxn modelId="{1AA1C435-3EB2-479C-8FFA-0A38E2C6EA70}" type="presParOf" srcId="{B406C819-BD25-47C1-841D-50292EDC8B73}" destId="{D9FAFA62-62E6-45B1-9A71-757F5FE2F42A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9F110A8-9FD3-4BD8-A297-DA2FD1B10BB1}" type="presOf" srcId="{D0761667-9679-4B4D-8F2D-615A08FBFA51}" destId="{63AD3823-03BA-4D4D-BEF8-4DE2CB156DB0}" srcOrd="1" destOrd="0" presId="urn:microsoft.com/office/officeart/2005/8/layout/process1"/>
    <dgm:cxn modelId="{36FE871E-1A12-44BB-9534-A0A9C5EAFC61}" type="presOf" srcId="{5CA24DE4-CD06-4658-B545-2F9222E5F231}" destId="{7FE27FBC-3601-4F0D-A151-97610BA80809}" srcOrd="1" destOrd="0" presId="urn:microsoft.com/office/officeart/2005/8/layout/process1"/>
    <dgm:cxn modelId="{DA675EBF-1398-4669-A63C-F551D72DF948}" type="presOf" srcId="{400C48B9-84E0-4B87-A912-994C9A555AC5}" destId="{F06CE4E7-7BEF-4E5B-B548-CF7796EC5954}" srcOrd="0" destOrd="0" presId="urn:microsoft.com/office/officeart/2005/8/layout/process1"/>
    <dgm:cxn modelId="{A213466C-C78C-4A03-8A5C-DD513DE15F67}" type="presOf" srcId="{BB12ED71-1F58-49B7-9F70-FCDF3B506707}" destId="{16700004-CBAF-4ACC-A7C8-26CA520D0CC6}" srcOrd="0" destOrd="0" presId="urn:microsoft.com/office/officeart/2005/8/layout/process1"/>
    <dgm:cxn modelId="{89E4A263-11C9-41EA-86CA-634B7BEE8653}" type="presOf" srcId="{1EDCC28A-EE27-4FC4-9B6C-E723DD434601}" destId="{753A6D74-82BD-412E-B902-F7C38DDDD08D}" srcOrd="0" destOrd="0" presId="urn:microsoft.com/office/officeart/2005/8/layout/process1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54AA9437-2DE8-411B-B935-C35B25F2207B}" type="presOf" srcId="{4D9E894D-7688-4FCC-812D-80AE077D86CE}" destId="{160D3580-6F8F-43D2-8592-7AF5BC3F247D}" srcOrd="0" destOrd="0" presId="urn:microsoft.com/office/officeart/2005/8/layout/process1"/>
    <dgm:cxn modelId="{EBBF5A33-5676-46FE-B27E-F4EDE4C5D9EB}" type="presOf" srcId="{D0761667-9679-4B4D-8F2D-615A08FBFA51}" destId="{063E800E-342B-4DC5-8C98-695F132D9F63}" srcOrd="0" destOrd="0" presId="urn:microsoft.com/office/officeart/2005/8/layout/process1"/>
    <dgm:cxn modelId="{FC46F31D-FF8D-43DB-95F0-3DE0A5F09441}" type="presOf" srcId="{C2958897-F927-4583-B4C4-5D4948257DD9}" destId="{14C8DA05-EC0F-4DD9-8FCB-76FFB3B7A134}" srcOrd="0" destOrd="0" presId="urn:microsoft.com/office/officeart/2005/8/layout/process1"/>
    <dgm:cxn modelId="{6EB74811-91D8-48F9-8E31-7B1CC8E8E8A6}" type="presOf" srcId="{1F547E00-252A-435F-87B5-6E08AEA8B598}" destId="{843C8255-B29A-4BA6-9161-7A2703C701DF}" srcOrd="0" destOrd="0" presId="urn:microsoft.com/office/officeart/2005/8/layout/process1"/>
    <dgm:cxn modelId="{FCC44C64-A705-404A-8FA1-EF77AE476310}" type="presOf" srcId="{356AA42E-AB84-4C7F-A7B7-6E2CBEF5387B}" destId="{570D8043-BF0C-4E9C-8C0E-41001600E14F}" srcOrd="1" destOrd="0" presId="urn:microsoft.com/office/officeart/2005/8/layout/process1"/>
    <dgm:cxn modelId="{5143FB28-C2C2-4DB9-AB7D-9DA39A1AFB97}" type="presOf" srcId="{5CA24DE4-CD06-4658-B545-2F9222E5F231}" destId="{EA427845-7073-4046-949F-1863F16B4F44}" srcOrd="0" destOrd="0" presId="urn:microsoft.com/office/officeart/2005/8/layout/process1"/>
    <dgm:cxn modelId="{B5776F23-D836-48D6-987F-914D0FC44C6E}" type="presOf" srcId="{FE88FEEB-16E9-4D98-99E1-7853ECEA7BE5}" destId="{A83B1570-1280-495E-BCBD-5BB63E121B62}" srcOrd="0" destOrd="0" presId="urn:microsoft.com/office/officeart/2005/8/layout/process1"/>
    <dgm:cxn modelId="{A4ECC13B-E50A-4B2A-9358-88B704332782}" type="presOf" srcId="{F5050A46-C8DB-4BCC-BD49-8F374B471955}" destId="{EC7DD681-28D1-4E12-A1AA-EA386EA9BC4F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E5CA8886-6C8C-46CA-A407-A57F13155CB2}" type="presOf" srcId="{400C48B9-84E0-4B87-A912-994C9A555AC5}" destId="{F8B9752B-7256-4D49-A85B-22CCF2452B2A}" srcOrd="1" destOrd="0" presId="urn:microsoft.com/office/officeart/2005/8/layout/process1"/>
    <dgm:cxn modelId="{3E4CD42E-73F1-4B4D-AD8C-FEA72B0BC04C}" type="presOf" srcId="{356AA42E-AB84-4C7F-A7B7-6E2CBEF5387B}" destId="{0ADE3DC4-ECDF-4B8B-B794-509331A59267}" srcOrd="0" destOrd="0" presId="urn:microsoft.com/office/officeart/2005/8/layout/process1"/>
    <dgm:cxn modelId="{803C0D8A-54D6-4B8D-A03F-C7CD3770DDDE}" type="presOf" srcId="{92CDB908-2007-4181-8510-90BF8E8BB138}" destId="{476AA55E-0DC0-41FE-84CA-2492BD3DB214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3DB54F2B-65DE-4CBD-B20A-054A19524AA4}" type="presOf" srcId="{C2958897-F927-4583-B4C4-5D4948257DD9}" destId="{9D7C4C66-3F22-4DDC-A5D8-41230B0BC6F4}" srcOrd="1" destOrd="0" presId="urn:microsoft.com/office/officeart/2005/8/layout/process1"/>
    <dgm:cxn modelId="{02AB1ADB-99D5-41E0-A2A7-9E624EE7D753}" type="presParOf" srcId="{EC7DD681-28D1-4E12-A1AA-EA386EA9BC4F}" destId="{A83B1570-1280-495E-BCBD-5BB63E121B62}" srcOrd="0" destOrd="0" presId="urn:microsoft.com/office/officeart/2005/8/layout/process1"/>
    <dgm:cxn modelId="{C3B0AC32-2E80-416D-A189-1DCC2686C95E}" type="presParOf" srcId="{EC7DD681-28D1-4E12-A1AA-EA386EA9BC4F}" destId="{F06CE4E7-7BEF-4E5B-B548-CF7796EC5954}" srcOrd="1" destOrd="0" presId="urn:microsoft.com/office/officeart/2005/8/layout/process1"/>
    <dgm:cxn modelId="{22A7C854-5B26-41DB-AD85-C7026FE45330}" type="presParOf" srcId="{F06CE4E7-7BEF-4E5B-B548-CF7796EC5954}" destId="{F8B9752B-7256-4D49-A85B-22CCF2452B2A}" srcOrd="0" destOrd="0" presId="urn:microsoft.com/office/officeart/2005/8/layout/process1"/>
    <dgm:cxn modelId="{AFA17F65-A453-4F8D-B6DE-E8704DD93A4F}" type="presParOf" srcId="{EC7DD681-28D1-4E12-A1AA-EA386EA9BC4F}" destId="{476AA55E-0DC0-41FE-84CA-2492BD3DB214}" srcOrd="2" destOrd="0" presId="urn:microsoft.com/office/officeart/2005/8/layout/process1"/>
    <dgm:cxn modelId="{985EE86B-53FC-443F-94CE-9347FB20254D}" type="presParOf" srcId="{EC7DD681-28D1-4E12-A1AA-EA386EA9BC4F}" destId="{063E800E-342B-4DC5-8C98-695F132D9F63}" srcOrd="3" destOrd="0" presId="urn:microsoft.com/office/officeart/2005/8/layout/process1"/>
    <dgm:cxn modelId="{3F1AE916-6EDE-424A-A270-F9DD265A6162}" type="presParOf" srcId="{063E800E-342B-4DC5-8C98-695F132D9F63}" destId="{63AD3823-03BA-4D4D-BEF8-4DE2CB156DB0}" srcOrd="0" destOrd="0" presId="urn:microsoft.com/office/officeart/2005/8/layout/process1"/>
    <dgm:cxn modelId="{2FCD1440-80E8-498E-9903-1517810A248C}" type="presParOf" srcId="{EC7DD681-28D1-4E12-A1AA-EA386EA9BC4F}" destId="{753A6D74-82BD-412E-B902-F7C38DDDD08D}" srcOrd="4" destOrd="0" presId="urn:microsoft.com/office/officeart/2005/8/layout/process1"/>
    <dgm:cxn modelId="{1F3BA76D-E1D4-47C1-91D4-1B237628FE1D}" type="presParOf" srcId="{EC7DD681-28D1-4E12-A1AA-EA386EA9BC4F}" destId="{EA427845-7073-4046-949F-1863F16B4F44}" srcOrd="5" destOrd="0" presId="urn:microsoft.com/office/officeart/2005/8/layout/process1"/>
    <dgm:cxn modelId="{3E52A88A-28D7-4FDC-842C-4349F2C7A60A}" type="presParOf" srcId="{EA427845-7073-4046-949F-1863F16B4F44}" destId="{7FE27FBC-3601-4F0D-A151-97610BA80809}" srcOrd="0" destOrd="0" presId="urn:microsoft.com/office/officeart/2005/8/layout/process1"/>
    <dgm:cxn modelId="{BC6F47A9-8C14-40D3-B3AF-CF09E1423FF7}" type="presParOf" srcId="{EC7DD681-28D1-4E12-A1AA-EA386EA9BC4F}" destId="{843C8255-B29A-4BA6-9161-7A2703C701DF}" srcOrd="6" destOrd="0" presId="urn:microsoft.com/office/officeart/2005/8/layout/process1"/>
    <dgm:cxn modelId="{3CE44119-096F-431E-AB4B-BF3067506001}" type="presParOf" srcId="{EC7DD681-28D1-4E12-A1AA-EA386EA9BC4F}" destId="{14C8DA05-EC0F-4DD9-8FCB-76FFB3B7A134}" srcOrd="7" destOrd="0" presId="urn:microsoft.com/office/officeart/2005/8/layout/process1"/>
    <dgm:cxn modelId="{B1F93051-BF2C-47EE-AE88-0A2CA3D33DED}" type="presParOf" srcId="{14C8DA05-EC0F-4DD9-8FCB-76FFB3B7A134}" destId="{9D7C4C66-3F22-4DDC-A5D8-41230B0BC6F4}" srcOrd="0" destOrd="0" presId="urn:microsoft.com/office/officeart/2005/8/layout/process1"/>
    <dgm:cxn modelId="{EA44E770-4E79-44BA-99E1-218FE2D8A8C6}" type="presParOf" srcId="{EC7DD681-28D1-4E12-A1AA-EA386EA9BC4F}" destId="{160D3580-6F8F-43D2-8592-7AF5BC3F247D}" srcOrd="8" destOrd="0" presId="urn:microsoft.com/office/officeart/2005/8/layout/process1"/>
    <dgm:cxn modelId="{BB852DFD-8195-4735-B16F-55B1D12C12C6}" type="presParOf" srcId="{EC7DD681-28D1-4E12-A1AA-EA386EA9BC4F}" destId="{0ADE3DC4-ECDF-4B8B-B794-509331A59267}" srcOrd="9" destOrd="0" presId="urn:microsoft.com/office/officeart/2005/8/layout/process1"/>
    <dgm:cxn modelId="{6AA520DE-D39A-46E7-AA48-594F34B4CA2B}" type="presParOf" srcId="{0ADE3DC4-ECDF-4B8B-B794-509331A59267}" destId="{570D8043-BF0C-4E9C-8C0E-41001600E14F}" srcOrd="0" destOrd="0" presId="urn:microsoft.com/office/officeart/2005/8/layout/process1"/>
    <dgm:cxn modelId="{EF41B70D-AD1C-44B2-ABDE-342A4A431F76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0EFB68C-ECAA-4E96-BD26-B63D0549EA34}" type="presOf" srcId="{5CA24DE4-CD06-4658-B545-2F9222E5F231}" destId="{EA427845-7073-4046-949F-1863F16B4F44}" srcOrd="0" destOrd="0" presId="urn:microsoft.com/office/officeart/2005/8/layout/process1"/>
    <dgm:cxn modelId="{F3B165C2-7389-4590-8E81-1CA269F9879D}" type="presOf" srcId="{4D9E894D-7688-4FCC-812D-80AE077D86CE}" destId="{160D3580-6F8F-43D2-8592-7AF5BC3F247D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2EC9B492-2531-42E9-9480-68B02DE184D3}" type="presOf" srcId="{356AA42E-AB84-4C7F-A7B7-6E2CBEF5387B}" destId="{0ADE3DC4-ECDF-4B8B-B794-509331A59267}" srcOrd="0" destOrd="0" presId="urn:microsoft.com/office/officeart/2005/8/layout/process1"/>
    <dgm:cxn modelId="{83FA0CD2-827D-48A3-80C3-F93FECA940EE}" type="presOf" srcId="{C2958897-F927-4583-B4C4-5D4948257DD9}" destId="{9D7C4C66-3F22-4DDC-A5D8-41230B0BC6F4}" srcOrd="1" destOrd="0" presId="urn:microsoft.com/office/officeart/2005/8/layout/process1"/>
    <dgm:cxn modelId="{FA3567C6-58B3-4D54-B3E6-9B94F1A63602}" type="presOf" srcId="{356AA42E-AB84-4C7F-A7B7-6E2CBEF5387B}" destId="{570D8043-BF0C-4E9C-8C0E-41001600E14F}" srcOrd="1" destOrd="0" presId="urn:microsoft.com/office/officeart/2005/8/layout/process1"/>
    <dgm:cxn modelId="{2BF7ADE6-0625-43B4-B3FC-90E2372803AD}" type="presOf" srcId="{1F547E00-252A-435F-87B5-6E08AEA8B598}" destId="{843C8255-B29A-4BA6-9161-7A2703C701DF}" srcOrd="0" destOrd="0" presId="urn:microsoft.com/office/officeart/2005/8/layout/process1"/>
    <dgm:cxn modelId="{BF8C3610-69DC-4CFC-8069-DA86C78FEE17}" type="presOf" srcId="{D0761667-9679-4B4D-8F2D-615A08FBFA51}" destId="{063E800E-342B-4DC5-8C98-695F132D9F63}" srcOrd="0" destOrd="0" presId="urn:microsoft.com/office/officeart/2005/8/layout/process1"/>
    <dgm:cxn modelId="{C872ED80-E568-4433-9C2F-E4CD16E24245}" type="presOf" srcId="{1EDCC28A-EE27-4FC4-9B6C-E723DD434601}" destId="{753A6D74-82BD-412E-B902-F7C38DDDD08D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210B3A8C-C047-499F-8E6E-B7AD5AFC0B42}" type="presOf" srcId="{92CDB908-2007-4181-8510-90BF8E8BB138}" destId="{476AA55E-0DC0-41FE-84CA-2492BD3DB214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C3D3E27C-D434-4CF7-AE44-DBB2A2A7211A}" type="presOf" srcId="{C2958897-F927-4583-B4C4-5D4948257DD9}" destId="{14C8DA05-EC0F-4DD9-8FCB-76FFB3B7A134}" srcOrd="0" destOrd="0" presId="urn:microsoft.com/office/officeart/2005/8/layout/process1"/>
    <dgm:cxn modelId="{6F46203B-E5E4-4D8B-B288-B47FFECD9C11}" type="presOf" srcId="{BB12ED71-1F58-49B7-9F70-FCDF3B506707}" destId="{16700004-CBAF-4ACC-A7C8-26CA520D0CC6}" srcOrd="0" destOrd="0" presId="urn:microsoft.com/office/officeart/2005/8/layout/process1"/>
    <dgm:cxn modelId="{F3CD1B8B-716D-4FE7-836D-8E7B4A79E197}" type="presOf" srcId="{400C48B9-84E0-4B87-A912-994C9A555AC5}" destId="{F8B9752B-7256-4D49-A85B-22CCF2452B2A}" srcOrd="1" destOrd="0" presId="urn:microsoft.com/office/officeart/2005/8/layout/process1"/>
    <dgm:cxn modelId="{C0E94127-BBD6-44C2-A1C7-95355E8CC078}" type="presOf" srcId="{F5050A46-C8DB-4BCC-BD49-8F374B471955}" destId="{EC7DD681-28D1-4E12-A1AA-EA386EA9BC4F}" srcOrd="0" destOrd="0" presId="urn:microsoft.com/office/officeart/2005/8/layout/process1"/>
    <dgm:cxn modelId="{3813B884-F49B-411D-BBF0-9A6B55637E7C}" type="presOf" srcId="{400C48B9-84E0-4B87-A912-994C9A555AC5}" destId="{F06CE4E7-7BEF-4E5B-B548-CF7796EC5954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E5AA765D-063D-4B8A-9C63-14AE7707265D}" type="presOf" srcId="{5CA24DE4-CD06-4658-B545-2F9222E5F231}" destId="{7FE27FBC-3601-4F0D-A151-97610BA80809}" srcOrd="1" destOrd="0" presId="urn:microsoft.com/office/officeart/2005/8/layout/process1"/>
    <dgm:cxn modelId="{398A68C3-40E3-48E8-84CB-136CB552EE9F}" type="presOf" srcId="{FE88FEEB-16E9-4D98-99E1-7853ECEA7BE5}" destId="{A83B1570-1280-495E-BCBD-5BB63E121B62}" srcOrd="0" destOrd="0" presId="urn:microsoft.com/office/officeart/2005/8/layout/process1"/>
    <dgm:cxn modelId="{B9B2A3BD-518C-4F40-B693-6885401BA76D}" type="presOf" srcId="{D0761667-9679-4B4D-8F2D-615A08FBFA51}" destId="{63AD3823-03BA-4D4D-BEF8-4DE2CB156DB0}" srcOrd="1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5615C1FC-5A15-464D-981E-54449B8F32B9}" type="presParOf" srcId="{EC7DD681-28D1-4E12-A1AA-EA386EA9BC4F}" destId="{A83B1570-1280-495E-BCBD-5BB63E121B62}" srcOrd="0" destOrd="0" presId="urn:microsoft.com/office/officeart/2005/8/layout/process1"/>
    <dgm:cxn modelId="{3E8815DC-9F9A-4480-B1C1-F44E5AB17B48}" type="presParOf" srcId="{EC7DD681-28D1-4E12-A1AA-EA386EA9BC4F}" destId="{F06CE4E7-7BEF-4E5B-B548-CF7796EC5954}" srcOrd="1" destOrd="0" presId="urn:microsoft.com/office/officeart/2005/8/layout/process1"/>
    <dgm:cxn modelId="{EAC10355-F6FB-4596-AB7C-2DE9D0CA411F}" type="presParOf" srcId="{F06CE4E7-7BEF-4E5B-B548-CF7796EC5954}" destId="{F8B9752B-7256-4D49-A85B-22CCF2452B2A}" srcOrd="0" destOrd="0" presId="urn:microsoft.com/office/officeart/2005/8/layout/process1"/>
    <dgm:cxn modelId="{FE079C1C-0902-4F7F-B0C3-2AEAD926C639}" type="presParOf" srcId="{EC7DD681-28D1-4E12-A1AA-EA386EA9BC4F}" destId="{476AA55E-0DC0-41FE-84CA-2492BD3DB214}" srcOrd="2" destOrd="0" presId="urn:microsoft.com/office/officeart/2005/8/layout/process1"/>
    <dgm:cxn modelId="{07F38BBE-F7E0-4A1F-B481-18E3D583C028}" type="presParOf" srcId="{EC7DD681-28D1-4E12-A1AA-EA386EA9BC4F}" destId="{063E800E-342B-4DC5-8C98-695F132D9F63}" srcOrd="3" destOrd="0" presId="urn:microsoft.com/office/officeart/2005/8/layout/process1"/>
    <dgm:cxn modelId="{526A27CF-789F-481E-99F0-6D0E231453BE}" type="presParOf" srcId="{063E800E-342B-4DC5-8C98-695F132D9F63}" destId="{63AD3823-03BA-4D4D-BEF8-4DE2CB156DB0}" srcOrd="0" destOrd="0" presId="urn:microsoft.com/office/officeart/2005/8/layout/process1"/>
    <dgm:cxn modelId="{B2115618-2780-4B52-B3BA-3ED263DBB887}" type="presParOf" srcId="{EC7DD681-28D1-4E12-A1AA-EA386EA9BC4F}" destId="{753A6D74-82BD-412E-B902-F7C38DDDD08D}" srcOrd="4" destOrd="0" presId="urn:microsoft.com/office/officeart/2005/8/layout/process1"/>
    <dgm:cxn modelId="{FB4EADF8-35A5-4AC5-BDAF-FDC537043206}" type="presParOf" srcId="{EC7DD681-28D1-4E12-A1AA-EA386EA9BC4F}" destId="{EA427845-7073-4046-949F-1863F16B4F44}" srcOrd="5" destOrd="0" presId="urn:microsoft.com/office/officeart/2005/8/layout/process1"/>
    <dgm:cxn modelId="{1DF57A9D-D7A3-43DD-887D-149F53095178}" type="presParOf" srcId="{EA427845-7073-4046-949F-1863F16B4F44}" destId="{7FE27FBC-3601-4F0D-A151-97610BA80809}" srcOrd="0" destOrd="0" presId="urn:microsoft.com/office/officeart/2005/8/layout/process1"/>
    <dgm:cxn modelId="{46DFD9B2-B844-4081-8C0F-2F5695E94EFF}" type="presParOf" srcId="{EC7DD681-28D1-4E12-A1AA-EA386EA9BC4F}" destId="{843C8255-B29A-4BA6-9161-7A2703C701DF}" srcOrd="6" destOrd="0" presId="urn:microsoft.com/office/officeart/2005/8/layout/process1"/>
    <dgm:cxn modelId="{C0B223CC-AD7E-410E-8ED4-51BBD269D090}" type="presParOf" srcId="{EC7DD681-28D1-4E12-A1AA-EA386EA9BC4F}" destId="{14C8DA05-EC0F-4DD9-8FCB-76FFB3B7A134}" srcOrd="7" destOrd="0" presId="urn:microsoft.com/office/officeart/2005/8/layout/process1"/>
    <dgm:cxn modelId="{B94355E3-8F3F-47C4-A745-852DA9EB5FBA}" type="presParOf" srcId="{14C8DA05-EC0F-4DD9-8FCB-76FFB3B7A134}" destId="{9D7C4C66-3F22-4DDC-A5D8-41230B0BC6F4}" srcOrd="0" destOrd="0" presId="urn:microsoft.com/office/officeart/2005/8/layout/process1"/>
    <dgm:cxn modelId="{B6305B56-E386-4348-8993-202911CBC952}" type="presParOf" srcId="{EC7DD681-28D1-4E12-A1AA-EA386EA9BC4F}" destId="{160D3580-6F8F-43D2-8592-7AF5BC3F247D}" srcOrd="8" destOrd="0" presId="urn:microsoft.com/office/officeart/2005/8/layout/process1"/>
    <dgm:cxn modelId="{7990CD18-AC72-44F6-AFE2-C363E9C7C81F}" type="presParOf" srcId="{EC7DD681-28D1-4E12-A1AA-EA386EA9BC4F}" destId="{0ADE3DC4-ECDF-4B8B-B794-509331A59267}" srcOrd="9" destOrd="0" presId="urn:microsoft.com/office/officeart/2005/8/layout/process1"/>
    <dgm:cxn modelId="{C4946A13-3AE2-41B2-A7C5-F4E439DFABEB}" type="presParOf" srcId="{0ADE3DC4-ECDF-4B8B-B794-509331A59267}" destId="{570D8043-BF0C-4E9C-8C0E-41001600E14F}" srcOrd="0" destOrd="0" presId="urn:microsoft.com/office/officeart/2005/8/layout/process1"/>
    <dgm:cxn modelId="{68D1D171-9458-49B0-981E-53EDD392A42D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Definir processos de negócio</a:t>
          </a:r>
          <a:endParaRPr lang="pt-BR" sz="14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de impacto no negócio (BIA)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Avaliar Riscos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Analisar riscos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E198467A-0284-478B-8AC0-9D2C05371CF6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SWOT</a:t>
          </a:r>
          <a:endParaRPr lang="pt-BR" sz="1400" dirty="0"/>
        </a:p>
      </dgm:t>
    </dgm:pt>
    <dgm:pt modelId="{EF402CCD-CEC5-4457-8FCB-04BB716E5817}" type="parTrans" cxnId="{FA79D89A-A57C-4488-88B7-0F45FA3251A1}">
      <dgm:prSet/>
      <dgm:spPr/>
      <dgm:t>
        <a:bodyPr/>
        <a:lstStyle/>
        <a:p>
          <a:endParaRPr lang="pt-BR"/>
        </a:p>
      </dgm:t>
    </dgm:pt>
    <dgm:pt modelId="{4C02863E-6A9C-443A-95E0-0ED3DCF03106}" type="sibTrans" cxnId="{FA79D89A-A57C-4488-88B7-0F45FA3251A1}">
      <dgm:prSet/>
      <dgm:spPr/>
      <dgm:t>
        <a:bodyPr/>
        <a:lstStyle/>
        <a:p>
          <a:endParaRPr lang="pt-BR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4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FBC8ED49-9671-490F-AAE6-FA74687FE9F5}" type="pres">
      <dgm:prSet presAssocID="{E198467A-0284-478B-8AC0-9D2C05371CF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FAA58F-DF67-4FA6-A25E-3B157D9031E9}" type="pres">
      <dgm:prSet presAssocID="{4C02863E-6A9C-443A-95E0-0ED3DCF03106}" presName="sibTrans" presStyleLbl="sibTrans2D1" presStyleIdx="2" presStyleCnt="4"/>
      <dgm:spPr/>
      <dgm:t>
        <a:bodyPr/>
        <a:lstStyle/>
        <a:p>
          <a:endParaRPr lang="pt-BR"/>
        </a:p>
      </dgm:t>
    </dgm:pt>
    <dgm:pt modelId="{218999E4-5180-470E-B1EA-F8D496490C4D}" type="pres">
      <dgm:prSet presAssocID="{4C02863E-6A9C-443A-95E0-0ED3DCF03106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3" presStyleCnt="5" custLinFactNeighborX="-6558" custLinFactNeighborY="-5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1483A28-DF4F-4212-A277-0D6C9AC8F67E}" type="presOf" srcId="{1EDCC28A-EE27-4FC4-9B6C-E723DD434601}" destId="{753A6D74-82BD-412E-B902-F7C38DDDD08D}" srcOrd="0" destOrd="0" presId="urn:microsoft.com/office/officeart/2005/8/layout/process1"/>
    <dgm:cxn modelId="{ECEE0402-EEA3-4451-9777-036AFB72EACD}" type="presOf" srcId="{1F547E00-252A-435F-87B5-6E08AEA8B598}" destId="{843C8255-B29A-4BA6-9161-7A2703C701DF}" srcOrd="0" destOrd="0" presId="urn:microsoft.com/office/officeart/2005/8/layout/process1"/>
    <dgm:cxn modelId="{484F7346-60C4-44B5-8A48-7029AF2B6C18}" type="presOf" srcId="{FE88FEEB-16E9-4D98-99E1-7853ECEA7BE5}" destId="{A83B1570-1280-495E-BCBD-5BB63E121B62}" srcOrd="0" destOrd="0" presId="urn:microsoft.com/office/officeart/2005/8/layout/process1"/>
    <dgm:cxn modelId="{FA79D89A-A57C-4488-88B7-0F45FA3251A1}" srcId="{F5050A46-C8DB-4BCC-BD49-8F374B471955}" destId="{E198467A-0284-478B-8AC0-9D2C05371CF6}" srcOrd="2" destOrd="0" parTransId="{EF402CCD-CEC5-4457-8FCB-04BB716E5817}" sibTransId="{4C02863E-6A9C-443A-95E0-0ED3DCF03106}"/>
    <dgm:cxn modelId="{A0C81DCE-2855-469F-A41D-8B7C6D759FE5}" type="presOf" srcId="{E198467A-0284-478B-8AC0-9D2C05371CF6}" destId="{FBC8ED49-9671-490F-AAE6-FA74687FE9F5}" srcOrd="0" destOrd="0" presId="urn:microsoft.com/office/officeart/2005/8/layout/process1"/>
    <dgm:cxn modelId="{807E69E3-D980-48D6-A847-965344FAFD7E}" type="presOf" srcId="{5CA24DE4-CD06-4658-B545-2F9222E5F231}" destId="{EA427845-7073-4046-949F-1863F16B4F44}" srcOrd="0" destOrd="0" presId="urn:microsoft.com/office/officeart/2005/8/layout/process1"/>
    <dgm:cxn modelId="{780F0311-C4DA-43A1-8AAC-D8589BB885B5}" type="presOf" srcId="{D0761667-9679-4B4D-8F2D-615A08FBFA51}" destId="{063E800E-342B-4DC5-8C98-695F132D9F63}" srcOrd="0" destOrd="0" presId="urn:microsoft.com/office/officeart/2005/8/layout/process1"/>
    <dgm:cxn modelId="{2AA7EFA1-BB4C-4A38-99BC-91B9FD637203}" type="presOf" srcId="{400C48B9-84E0-4B87-A912-994C9A555AC5}" destId="{F8B9752B-7256-4D49-A85B-22CCF2452B2A}" srcOrd="1" destOrd="0" presId="urn:microsoft.com/office/officeart/2005/8/layout/process1"/>
    <dgm:cxn modelId="{143841FE-0842-4F8C-860D-5C1E6A1093A1}" type="presOf" srcId="{4C02863E-6A9C-443A-95E0-0ED3DCF03106}" destId="{77FAA58F-DF67-4FA6-A25E-3B157D9031E9}" srcOrd="0" destOrd="0" presId="urn:microsoft.com/office/officeart/2005/8/layout/process1"/>
    <dgm:cxn modelId="{7246A7FC-2449-4383-A8DC-333EC2FB9487}" srcId="{F5050A46-C8DB-4BCC-BD49-8F374B471955}" destId="{1F547E00-252A-435F-87B5-6E08AEA8B598}" srcOrd="4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3" destOrd="0" parTransId="{CA87DFDD-C4F3-4AFB-AC26-62A4925C61F1}" sibTransId="{5CA24DE4-CD06-4658-B545-2F9222E5F231}"/>
    <dgm:cxn modelId="{BFFF6454-1184-4E75-82AD-B95EC9A74B06}" type="presOf" srcId="{F5050A46-C8DB-4BCC-BD49-8F374B471955}" destId="{EC7DD681-28D1-4E12-A1AA-EA386EA9BC4F}" srcOrd="0" destOrd="0" presId="urn:microsoft.com/office/officeart/2005/8/layout/process1"/>
    <dgm:cxn modelId="{2ECF7389-F581-447F-8417-00C621790735}" type="presOf" srcId="{400C48B9-84E0-4B87-A912-994C9A555AC5}" destId="{F06CE4E7-7BEF-4E5B-B548-CF7796EC5954}" srcOrd="0" destOrd="0" presId="urn:microsoft.com/office/officeart/2005/8/layout/process1"/>
    <dgm:cxn modelId="{49B0F762-EF20-4F22-9110-04E8F836F97D}" type="presOf" srcId="{5CA24DE4-CD06-4658-B545-2F9222E5F231}" destId="{7FE27FBC-3601-4F0D-A151-97610BA80809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244DB7CF-FFDB-4F7B-93A4-4939873CD839}" type="presOf" srcId="{D0761667-9679-4B4D-8F2D-615A08FBFA51}" destId="{63AD3823-03BA-4D4D-BEF8-4DE2CB156DB0}" srcOrd="1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21DA5242-1F25-4DEF-944A-CB470D37CA2D}" type="presOf" srcId="{92CDB908-2007-4181-8510-90BF8E8BB138}" destId="{476AA55E-0DC0-41FE-84CA-2492BD3DB214}" srcOrd="0" destOrd="0" presId="urn:microsoft.com/office/officeart/2005/8/layout/process1"/>
    <dgm:cxn modelId="{19ACFE3B-5BDD-448A-BB2D-B8DC6987D11E}" type="presOf" srcId="{4C02863E-6A9C-443A-95E0-0ED3DCF03106}" destId="{218999E4-5180-470E-B1EA-F8D496490C4D}" srcOrd="1" destOrd="0" presId="urn:microsoft.com/office/officeart/2005/8/layout/process1"/>
    <dgm:cxn modelId="{8E1C8AF3-9188-4713-843A-AB53FCEF3A7A}" type="presParOf" srcId="{EC7DD681-28D1-4E12-A1AA-EA386EA9BC4F}" destId="{A83B1570-1280-495E-BCBD-5BB63E121B62}" srcOrd="0" destOrd="0" presId="urn:microsoft.com/office/officeart/2005/8/layout/process1"/>
    <dgm:cxn modelId="{E058D8E8-B6E6-4705-AD8A-D24CBBAD07B7}" type="presParOf" srcId="{EC7DD681-28D1-4E12-A1AA-EA386EA9BC4F}" destId="{F06CE4E7-7BEF-4E5B-B548-CF7796EC5954}" srcOrd="1" destOrd="0" presId="urn:microsoft.com/office/officeart/2005/8/layout/process1"/>
    <dgm:cxn modelId="{D502C63F-AED1-4B54-A0B5-40609E291073}" type="presParOf" srcId="{F06CE4E7-7BEF-4E5B-B548-CF7796EC5954}" destId="{F8B9752B-7256-4D49-A85B-22CCF2452B2A}" srcOrd="0" destOrd="0" presId="urn:microsoft.com/office/officeart/2005/8/layout/process1"/>
    <dgm:cxn modelId="{48B857C5-4030-4F97-A7B3-1DDB0848147B}" type="presParOf" srcId="{EC7DD681-28D1-4E12-A1AA-EA386EA9BC4F}" destId="{476AA55E-0DC0-41FE-84CA-2492BD3DB214}" srcOrd="2" destOrd="0" presId="urn:microsoft.com/office/officeart/2005/8/layout/process1"/>
    <dgm:cxn modelId="{865FBE18-5D82-4ECF-84BF-8F2CE01F6A38}" type="presParOf" srcId="{EC7DD681-28D1-4E12-A1AA-EA386EA9BC4F}" destId="{063E800E-342B-4DC5-8C98-695F132D9F63}" srcOrd="3" destOrd="0" presId="urn:microsoft.com/office/officeart/2005/8/layout/process1"/>
    <dgm:cxn modelId="{21618791-E27A-4DDE-9C18-93FDE1FF649E}" type="presParOf" srcId="{063E800E-342B-4DC5-8C98-695F132D9F63}" destId="{63AD3823-03BA-4D4D-BEF8-4DE2CB156DB0}" srcOrd="0" destOrd="0" presId="urn:microsoft.com/office/officeart/2005/8/layout/process1"/>
    <dgm:cxn modelId="{237E25C1-F0E5-4610-8660-8DAECB589BE9}" type="presParOf" srcId="{EC7DD681-28D1-4E12-A1AA-EA386EA9BC4F}" destId="{FBC8ED49-9671-490F-AAE6-FA74687FE9F5}" srcOrd="4" destOrd="0" presId="urn:microsoft.com/office/officeart/2005/8/layout/process1"/>
    <dgm:cxn modelId="{84B9E94B-90DE-417A-9310-F6573A9BFD2F}" type="presParOf" srcId="{EC7DD681-28D1-4E12-A1AA-EA386EA9BC4F}" destId="{77FAA58F-DF67-4FA6-A25E-3B157D9031E9}" srcOrd="5" destOrd="0" presId="urn:microsoft.com/office/officeart/2005/8/layout/process1"/>
    <dgm:cxn modelId="{47E4C8C7-B1B9-4628-A1E4-5A04DB718681}" type="presParOf" srcId="{77FAA58F-DF67-4FA6-A25E-3B157D9031E9}" destId="{218999E4-5180-470E-B1EA-F8D496490C4D}" srcOrd="0" destOrd="0" presId="urn:microsoft.com/office/officeart/2005/8/layout/process1"/>
    <dgm:cxn modelId="{2BC472D5-9CD4-49BA-8946-612C8C77D63F}" type="presParOf" srcId="{EC7DD681-28D1-4E12-A1AA-EA386EA9BC4F}" destId="{753A6D74-82BD-412E-B902-F7C38DDDD08D}" srcOrd="6" destOrd="0" presId="urn:microsoft.com/office/officeart/2005/8/layout/process1"/>
    <dgm:cxn modelId="{65512E9F-1FA3-4CE3-91CE-C210FAFDBC62}" type="presParOf" srcId="{EC7DD681-28D1-4E12-A1AA-EA386EA9BC4F}" destId="{EA427845-7073-4046-949F-1863F16B4F44}" srcOrd="7" destOrd="0" presId="urn:microsoft.com/office/officeart/2005/8/layout/process1"/>
    <dgm:cxn modelId="{0187B4C8-3919-4F8F-B7D9-FEE6E6D0948F}" type="presParOf" srcId="{EA427845-7073-4046-949F-1863F16B4F44}" destId="{7FE27FBC-3601-4F0D-A151-97610BA80809}" srcOrd="0" destOrd="0" presId="urn:microsoft.com/office/officeart/2005/8/layout/process1"/>
    <dgm:cxn modelId="{C8768E6A-05C9-4C25-92E1-AAC3204A708C}" type="presParOf" srcId="{EC7DD681-28D1-4E12-A1AA-EA386EA9BC4F}" destId="{843C8255-B29A-4BA6-9161-7A2703C701D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0E2DD89-0EDC-4394-8228-CC903514022D}" type="presOf" srcId="{1EDCC28A-EE27-4FC4-9B6C-E723DD434601}" destId="{753A6D74-82BD-412E-B902-F7C38DDDD08D}" srcOrd="0" destOrd="0" presId="urn:microsoft.com/office/officeart/2005/8/layout/process1"/>
    <dgm:cxn modelId="{F65F9B8B-91DA-4E3A-B577-C12732EA8D3B}" type="presOf" srcId="{5CA24DE4-CD06-4658-B545-2F9222E5F231}" destId="{EA427845-7073-4046-949F-1863F16B4F44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1D2D6E41-3E85-47AD-A610-D10F7A2DFEC4}" type="presOf" srcId="{F5050A46-C8DB-4BCC-BD49-8F374B471955}" destId="{EC7DD681-28D1-4E12-A1AA-EA386EA9BC4F}" srcOrd="0" destOrd="0" presId="urn:microsoft.com/office/officeart/2005/8/layout/process1"/>
    <dgm:cxn modelId="{8A3C433E-2D17-426C-8C4F-204BAFB93F61}" type="presOf" srcId="{4D9E894D-7688-4FCC-812D-80AE077D86CE}" destId="{160D3580-6F8F-43D2-8592-7AF5BC3F247D}" srcOrd="0" destOrd="0" presId="urn:microsoft.com/office/officeart/2005/8/layout/process1"/>
    <dgm:cxn modelId="{BC041CE3-97DF-4795-AF99-48D77EF4E466}" type="presOf" srcId="{FE88FEEB-16E9-4D98-99E1-7853ECEA7BE5}" destId="{A83B1570-1280-495E-BCBD-5BB63E121B62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F0DF560E-367B-44AF-9516-C2FC46AF7ACE}" type="presOf" srcId="{1F547E00-252A-435F-87B5-6E08AEA8B598}" destId="{843C8255-B29A-4BA6-9161-7A2703C701DF}" srcOrd="0" destOrd="0" presId="urn:microsoft.com/office/officeart/2005/8/layout/process1"/>
    <dgm:cxn modelId="{72D8D4BE-16EF-4C7E-A631-438B62D38DDD}" type="presOf" srcId="{92CDB908-2007-4181-8510-90BF8E8BB138}" destId="{476AA55E-0DC0-41FE-84CA-2492BD3DB214}" srcOrd="0" destOrd="0" presId="urn:microsoft.com/office/officeart/2005/8/layout/process1"/>
    <dgm:cxn modelId="{3CBAAD3E-F445-4694-B650-B1AB62625500}" type="presOf" srcId="{C2958897-F927-4583-B4C4-5D4948257DD9}" destId="{14C8DA05-EC0F-4DD9-8FCB-76FFB3B7A134}" srcOrd="0" destOrd="0" presId="urn:microsoft.com/office/officeart/2005/8/layout/process1"/>
    <dgm:cxn modelId="{ACF82660-0F96-4F31-AB41-50BF6246C871}" type="presOf" srcId="{BB12ED71-1F58-49B7-9F70-FCDF3B506707}" destId="{16700004-CBAF-4ACC-A7C8-26CA520D0CC6}" srcOrd="0" destOrd="0" presId="urn:microsoft.com/office/officeart/2005/8/layout/process1"/>
    <dgm:cxn modelId="{4F1D416E-AF85-4690-AF04-F95A689AA29F}" type="presOf" srcId="{5CA24DE4-CD06-4658-B545-2F9222E5F231}" destId="{7FE27FBC-3601-4F0D-A151-97610BA80809}" srcOrd="1" destOrd="0" presId="urn:microsoft.com/office/officeart/2005/8/layout/process1"/>
    <dgm:cxn modelId="{8DA75307-7E75-4DA2-82BD-A10B7DA9E4D3}" type="presOf" srcId="{356AA42E-AB84-4C7F-A7B7-6E2CBEF5387B}" destId="{570D8043-BF0C-4E9C-8C0E-41001600E14F}" srcOrd="1" destOrd="0" presId="urn:microsoft.com/office/officeart/2005/8/layout/process1"/>
    <dgm:cxn modelId="{E184B1E9-23A7-4035-9826-70955B65D2C2}" type="presOf" srcId="{400C48B9-84E0-4B87-A912-994C9A555AC5}" destId="{F06CE4E7-7BEF-4E5B-B548-CF7796EC5954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6AD38DBE-77D7-4C43-B62F-03C1420095E8}" type="presOf" srcId="{400C48B9-84E0-4B87-A912-994C9A555AC5}" destId="{F8B9752B-7256-4D49-A85B-22CCF2452B2A}" srcOrd="1" destOrd="0" presId="urn:microsoft.com/office/officeart/2005/8/layout/process1"/>
    <dgm:cxn modelId="{C86CCE17-0637-48E5-B36B-6F6F1A2FC879}" type="presOf" srcId="{D0761667-9679-4B4D-8F2D-615A08FBFA51}" destId="{63AD3823-03BA-4D4D-BEF8-4DE2CB156DB0}" srcOrd="1" destOrd="0" presId="urn:microsoft.com/office/officeart/2005/8/layout/process1"/>
    <dgm:cxn modelId="{A9346DC0-7ACE-45C1-89F9-9D838F1A656D}" type="presOf" srcId="{356AA42E-AB84-4C7F-A7B7-6E2CBEF5387B}" destId="{0ADE3DC4-ECDF-4B8B-B794-509331A59267}" srcOrd="0" destOrd="0" presId="urn:microsoft.com/office/officeart/2005/8/layout/process1"/>
    <dgm:cxn modelId="{D10690FB-BE54-48FE-A279-8F71C858929F}" type="presOf" srcId="{D0761667-9679-4B4D-8F2D-615A08FBFA51}" destId="{063E800E-342B-4DC5-8C98-695F132D9F63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928266CA-42C8-4836-B500-EA01DC6BF27C}" type="presOf" srcId="{C2958897-F927-4583-B4C4-5D4948257DD9}" destId="{9D7C4C66-3F22-4DDC-A5D8-41230B0BC6F4}" srcOrd="1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871877F7-7A17-4CA0-8F6D-1A16B8D5394D}" type="presParOf" srcId="{EC7DD681-28D1-4E12-A1AA-EA386EA9BC4F}" destId="{A83B1570-1280-495E-BCBD-5BB63E121B62}" srcOrd="0" destOrd="0" presId="urn:microsoft.com/office/officeart/2005/8/layout/process1"/>
    <dgm:cxn modelId="{7C8B18B8-5E5E-45E6-A8E5-4A96EB02ADB4}" type="presParOf" srcId="{EC7DD681-28D1-4E12-A1AA-EA386EA9BC4F}" destId="{F06CE4E7-7BEF-4E5B-B548-CF7796EC5954}" srcOrd="1" destOrd="0" presId="urn:microsoft.com/office/officeart/2005/8/layout/process1"/>
    <dgm:cxn modelId="{EC3F15A6-2791-4A04-B9DF-32885BE86D65}" type="presParOf" srcId="{F06CE4E7-7BEF-4E5B-B548-CF7796EC5954}" destId="{F8B9752B-7256-4D49-A85B-22CCF2452B2A}" srcOrd="0" destOrd="0" presId="urn:microsoft.com/office/officeart/2005/8/layout/process1"/>
    <dgm:cxn modelId="{D15B08A6-3429-4E8D-8F1C-89B742685B2D}" type="presParOf" srcId="{EC7DD681-28D1-4E12-A1AA-EA386EA9BC4F}" destId="{476AA55E-0DC0-41FE-84CA-2492BD3DB214}" srcOrd="2" destOrd="0" presId="urn:microsoft.com/office/officeart/2005/8/layout/process1"/>
    <dgm:cxn modelId="{2B403D0A-8AE2-4C9C-B9E2-0F7C3D2CB90E}" type="presParOf" srcId="{EC7DD681-28D1-4E12-A1AA-EA386EA9BC4F}" destId="{063E800E-342B-4DC5-8C98-695F132D9F63}" srcOrd="3" destOrd="0" presId="urn:microsoft.com/office/officeart/2005/8/layout/process1"/>
    <dgm:cxn modelId="{40FFD1FF-FCF1-4EAA-A290-CE6B969688AB}" type="presParOf" srcId="{063E800E-342B-4DC5-8C98-695F132D9F63}" destId="{63AD3823-03BA-4D4D-BEF8-4DE2CB156DB0}" srcOrd="0" destOrd="0" presId="urn:microsoft.com/office/officeart/2005/8/layout/process1"/>
    <dgm:cxn modelId="{6D44B334-C192-4FB6-8473-66DEA9A38F7D}" type="presParOf" srcId="{EC7DD681-28D1-4E12-A1AA-EA386EA9BC4F}" destId="{753A6D74-82BD-412E-B902-F7C38DDDD08D}" srcOrd="4" destOrd="0" presId="urn:microsoft.com/office/officeart/2005/8/layout/process1"/>
    <dgm:cxn modelId="{38F5A530-7B55-49D1-A899-211C8F5733A1}" type="presParOf" srcId="{EC7DD681-28D1-4E12-A1AA-EA386EA9BC4F}" destId="{EA427845-7073-4046-949F-1863F16B4F44}" srcOrd="5" destOrd="0" presId="urn:microsoft.com/office/officeart/2005/8/layout/process1"/>
    <dgm:cxn modelId="{23CE4DE1-2026-40BC-93E5-DC76EF47C7DD}" type="presParOf" srcId="{EA427845-7073-4046-949F-1863F16B4F44}" destId="{7FE27FBC-3601-4F0D-A151-97610BA80809}" srcOrd="0" destOrd="0" presId="urn:microsoft.com/office/officeart/2005/8/layout/process1"/>
    <dgm:cxn modelId="{723633DC-5EFC-4868-BB24-568FE38F76BF}" type="presParOf" srcId="{EC7DD681-28D1-4E12-A1AA-EA386EA9BC4F}" destId="{843C8255-B29A-4BA6-9161-7A2703C701DF}" srcOrd="6" destOrd="0" presId="urn:microsoft.com/office/officeart/2005/8/layout/process1"/>
    <dgm:cxn modelId="{FB697EB5-D883-422E-A054-6B6FBBAE4B1E}" type="presParOf" srcId="{EC7DD681-28D1-4E12-A1AA-EA386EA9BC4F}" destId="{14C8DA05-EC0F-4DD9-8FCB-76FFB3B7A134}" srcOrd="7" destOrd="0" presId="urn:microsoft.com/office/officeart/2005/8/layout/process1"/>
    <dgm:cxn modelId="{E1C683CE-55D3-4903-87A8-35689F91AE4D}" type="presParOf" srcId="{14C8DA05-EC0F-4DD9-8FCB-76FFB3B7A134}" destId="{9D7C4C66-3F22-4DDC-A5D8-41230B0BC6F4}" srcOrd="0" destOrd="0" presId="urn:microsoft.com/office/officeart/2005/8/layout/process1"/>
    <dgm:cxn modelId="{70C6EE0F-3425-43EC-BE81-2815735F3105}" type="presParOf" srcId="{EC7DD681-28D1-4E12-A1AA-EA386EA9BC4F}" destId="{160D3580-6F8F-43D2-8592-7AF5BC3F247D}" srcOrd="8" destOrd="0" presId="urn:microsoft.com/office/officeart/2005/8/layout/process1"/>
    <dgm:cxn modelId="{638E7382-EB81-4BD3-A33A-51B48163C6E3}" type="presParOf" srcId="{EC7DD681-28D1-4E12-A1AA-EA386EA9BC4F}" destId="{0ADE3DC4-ECDF-4B8B-B794-509331A59267}" srcOrd="9" destOrd="0" presId="urn:microsoft.com/office/officeart/2005/8/layout/process1"/>
    <dgm:cxn modelId="{F587761C-7568-48A6-A1C5-CCC178259531}" type="presParOf" srcId="{0ADE3DC4-ECDF-4B8B-B794-509331A59267}" destId="{570D8043-BF0C-4E9C-8C0E-41001600E14F}" srcOrd="0" destOrd="0" presId="urn:microsoft.com/office/officeart/2005/8/layout/process1"/>
    <dgm:cxn modelId="{77A9C987-B065-4529-9572-99D931DEF13F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Definir processos de negócio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Realizar análise de impacto no negócio (BIA)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Avaliar Riscos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Analisar riscos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E198467A-0284-478B-8AC0-9D2C05371CF6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SWOT</a:t>
          </a:r>
          <a:endParaRPr lang="pt-BR" sz="1400" dirty="0"/>
        </a:p>
      </dgm:t>
    </dgm:pt>
    <dgm:pt modelId="{EF402CCD-CEC5-4457-8FCB-04BB716E5817}" type="parTrans" cxnId="{FA79D89A-A57C-4488-88B7-0F45FA3251A1}">
      <dgm:prSet/>
      <dgm:spPr/>
      <dgm:t>
        <a:bodyPr/>
        <a:lstStyle/>
        <a:p>
          <a:endParaRPr lang="pt-BR"/>
        </a:p>
      </dgm:t>
    </dgm:pt>
    <dgm:pt modelId="{4C02863E-6A9C-443A-95E0-0ED3DCF03106}" type="sibTrans" cxnId="{FA79D89A-A57C-4488-88B7-0F45FA3251A1}">
      <dgm:prSet/>
      <dgm:spPr/>
      <dgm:t>
        <a:bodyPr/>
        <a:lstStyle/>
        <a:p>
          <a:endParaRPr lang="pt-BR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4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FBC8ED49-9671-490F-AAE6-FA74687FE9F5}" type="pres">
      <dgm:prSet presAssocID="{E198467A-0284-478B-8AC0-9D2C05371CF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FAA58F-DF67-4FA6-A25E-3B157D9031E9}" type="pres">
      <dgm:prSet presAssocID="{4C02863E-6A9C-443A-95E0-0ED3DCF03106}" presName="sibTrans" presStyleLbl="sibTrans2D1" presStyleIdx="2" presStyleCnt="4"/>
      <dgm:spPr/>
      <dgm:t>
        <a:bodyPr/>
        <a:lstStyle/>
        <a:p>
          <a:endParaRPr lang="pt-BR"/>
        </a:p>
      </dgm:t>
    </dgm:pt>
    <dgm:pt modelId="{218999E4-5180-470E-B1EA-F8D496490C4D}" type="pres">
      <dgm:prSet presAssocID="{4C02863E-6A9C-443A-95E0-0ED3DCF03106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3" presStyleCnt="5" custLinFactNeighborX="-6558" custLinFactNeighborY="-5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A8B6F88-198A-48D7-90B8-8990D6355ED7}" type="presOf" srcId="{D0761667-9679-4B4D-8F2D-615A08FBFA51}" destId="{063E800E-342B-4DC5-8C98-695F132D9F63}" srcOrd="0" destOrd="0" presId="urn:microsoft.com/office/officeart/2005/8/layout/process1"/>
    <dgm:cxn modelId="{8BF3D8C0-E9AA-4849-85B9-E393F3F30962}" type="presOf" srcId="{D0761667-9679-4B4D-8F2D-615A08FBFA51}" destId="{63AD3823-03BA-4D4D-BEF8-4DE2CB156DB0}" srcOrd="1" destOrd="0" presId="urn:microsoft.com/office/officeart/2005/8/layout/process1"/>
    <dgm:cxn modelId="{DEC37B84-A031-4059-ABA9-19F08BC8B12D}" type="presOf" srcId="{FE88FEEB-16E9-4D98-99E1-7853ECEA7BE5}" destId="{A83B1570-1280-495E-BCBD-5BB63E121B62}" srcOrd="0" destOrd="0" presId="urn:microsoft.com/office/officeart/2005/8/layout/process1"/>
    <dgm:cxn modelId="{1208B40B-21ED-4CAE-BDAB-A5749880B4A5}" type="presOf" srcId="{1F547E00-252A-435F-87B5-6E08AEA8B598}" destId="{843C8255-B29A-4BA6-9161-7A2703C701DF}" srcOrd="0" destOrd="0" presId="urn:microsoft.com/office/officeart/2005/8/layout/process1"/>
    <dgm:cxn modelId="{FA79D89A-A57C-4488-88B7-0F45FA3251A1}" srcId="{F5050A46-C8DB-4BCC-BD49-8F374B471955}" destId="{E198467A-0284-478B-8AC0-9D2C05371CF6}" srcOrd="2" destOrd="0" parTransId="{EF402CCD-CEC5-4457-8FCB-04BB716E5817}" sibTransId="{4C02863E-6A9C-443A-95E0-0ED3DCF03106}"/>
    <dgm:cxn modelId="{7246A7FC-2449-4383-A8DC-333EC2FB9487}" srcId="{F5050A46-C8DB-4BCC-BD49-8F374B471955}" destId="{1F547E00-252A-435F-87B5-6E08AEA8B598}" srcOrd="4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3" destOrd="0" parTransId="{CA87DFDD-C4F3-4AFB-AC26-62A4925C61F1}" sibTransId="{5CA24DE4-CD06-4658-B545-2F9222E5F231}"/>
    <dgm:cxn modelId="{1F7D3226-4A8C-40C7-93FB-F9F3D42BE8EC}" type="presOf" srcId="{1EDCC28A-EE27-4FC4-9B6C-E723DD434601}" destId="{753A6D74-82BD-412E-B902-F7C38DDDD08D}" srcOrd="0" destOrd="0" presId="urn:microsoft.com/office/officeart/2005/8/layout/process1"/>
    <dgm:cxn modelId="{E0C81D7D-B342-409C-B458-2E04B51CC534}" type="presOf" srcId="{4C02863E-6A9C-443A-95E0-0ED3DCF03106}" destId="{77FAA58F-DF67-4FA6-A25E-3B157D9031E9}" srcOrd="0" destOrd="0" presId="urn:microsoft.com/office/officeart/2005/8/layout/process1"/>
    <dgm:cxn modelId="{0BA843D9-6E63-4058-8271-65279D69B147}" type="presOf" srcId="{5CA24DE4-CD06-4658-B545-2F9222E5F231}" destId="{7FE27FBC-3601-4F0D-A151-97610BA80809}" srcOrd="1" destOrd="0" presId="urn:microsoft.com/office/officeart/2005/8/layout/process1"/>
    <dgm:cxn modelId="{F8720712-CC9D-438D-AF61-B89B3BAC6F80}" type="presOf" srcId="{92CDB908-2007-4181-8510-90BF8E8BB138}" destId="{476AA55E-0DC0-41FE-84CA-2492BD3DB214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5485C709-EF5F-473C-B3D6-A18D2F7A4E19}" type="presOf" srcId="{400C48B9-84E0-4B87-A912-994C9A555AC5}" destId="{F06CE4E7-7BEF-4E5B-B548-CF7796EC5954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AE232015-0712-47A8-A36F-E2B5BCD4D69A}" type="presOf" srcId="{400C48B9-84E0-4B87-A912-994C9A555AC5}" destId="{F8B9752B-7256-4D49-A85B-22CCF2452B2A}" srcOrd="1" destOrd="0" presId="urn:microsoft.com/office/officeart/2005/8/layout/process1"/>
    <dgm:cxn modelId="{F31F5CC2-DB8B-435C-96AC-42D2808D807A}" type="presOf" srcId="{F5050A46-C8DB-4BCC-BD49-8F374B471955}" destId="{EC7DD681-28D1-4E12-A1AA-EA386EA9BC4F}" srcOrd="0" destOrd="0" presId="urn:microsoft.com/office/officeart/2005/8/layout/process1"/>
    <dgm:cxn modelId="{B3881292-7C9D-4F23-8F82-53829F1C38AA}" type="presOf" srcId="{E198467A-0284-478B-8AC0-9D2C05371CF6}" destId="{FBC8ED49-9671-490F-AAE6-FA74687FE9F5}" srcOrd="0" destOrd="0" presId="urn:microsoft.com/office/officeart/2005/8/layout/process1"/>
    <dgm:cxn modelId="{4FB2A8D2-281B-4F88-AA56-2D969A8C4F44}" type="presOf" srcId="{4C02863E-6A9C-443A-95E0-0ED3DCF03106}" destId="{218999E4-5180-470E-B1EA-F8D496490C4D}" srcOrd="1" destOrd="0" presId="urn:microsoft.com/office/officeart/2005/8/layout/process1"/>
    <dgm:cxn modelId="{1EAB9293-D17B-4652-A4F9-E14F52371C31}" type="presOf" srcId="{5CA24DE4-CD06-4658-B545-2F9222E5F231}" destId="{EA427845-7073-4046-949F-1863F16B4F44}" srcOrd="0" destOrd="0" presId="urn:microsoft.com/office/officeart/2005/8/layout/process1"/>
    <dgm:cxn modelId="{DADB110C-BE27-4A22-9C25-6C1389DCD34A}" type="presParOf" srcId="{EC7DD681-28D1-4E12-A1AA-EA386EA9BC4F}" destId="{A83B1570-1280-495E-BCBD-5BB63E121B62}" srcOrd="0" destOrd="0" presId="urn:microsoft.com/office/officeart/2005/8/layout/process1"/>
    <dgm:cxn modelId="{71A9FE60-8568-4062-B7C9-A76E3E320441}" type="presParOf" srcId="{EC7DD681-28D1-4E12-A1AA-EA386EA9BC4F}" destId="{F06CE4E7-7BEF-4E5B-B548-CF7796EC5954}" srcOrd="1" destOrd="0" presId="urn:microsoft.com/office/officeart/2005/8/layout/process1"/>
    <dgm:cxn modelId="{6142BBD5-AFFA-4376-B1BB-6E39C5948DEF}" type="presParOf" srcId="{F06CE4E7-7BEF-4E5B-B548-CF7796EC5954}" destId="{F8B9752B-7256-4D49-A85B-22CCF2452B2A}" srcOrd="0" destOrd="0" presId="urn:microsoft.com/office/officeart/2005/8/layout/process1"/>
    <dgm:cxn modelId="{8DD60825-9B20-4FAA-AA7A-0DCAAFAC6F90}" type="presParOf" srcId="{EC7DD681-28D1-4E12-A1AA-EA386EA9BC4F}" destId="{476AA55E-0DC0-41FE-84CA-2492BD3DB214}" srcOrd="2" destOrd="0" presId="urn:microsoft.com/office/officeart/2005/8/layout/process1"/>
    <dgm:cxn modelId="{ED8CAFF4-F8A5-44E3-8420-C35BB6E99F7D}" type="presParOf" srcId="{EC7DD681-28D1-4E12-A1AA-EA386EA9BC4F}" destId="{063E800E-342B-4DC5-8C98-695F132D9F63}" srcOrd="3" destOrd="0" presId="urn:microsoft.com/office/officeart/2005/8/layout/process1"/>
    <dgm:cxn modelId="{A94948E1-6D1B-4B95-B864-97A7089DCF88}" type="presParOf" srcId="{063E800E-342B-4DC5-8C98-695F132D9F63}" destId="{63AD3823-03BA-4D4D-BEF8-4DE2CB156DB0}" srcOrd="0" destOrd="0" presId="urn:microsoft.com/office/officeart/2005/8/layout/process1"/>
    <dgm:cxn modelId="{992101D2-11F4-47C6-8168-808717935787}" type="presParOf" srcId="{EC7DD681-28D1-4E12-A1AA-EA386EA9BC4F}" destId="{FBC8ED49-9671-490F-AAE6-FA74687FE9F5}" srcOrd="4" destOrd="0" presId="urn:microsoft.com/office/officeart/2005/8/layout/process1"/>
    <dgm:cxn modelId="{62DFE566-28F7-499A-82B5-415AF181594C}" type="presParOf" srcId="{EC7DD681-28D1-4E12-A1AA-EA386EA9BC4F}" destId="{77FAA58F-DF67-4FA6-A25E-3B157D9031E9}" srcOrd="5" destOrd="0" presId="urn:microsoft.com/office/officeart/2005/8/layout/process1"/>
    <dgm:cxn modelId="{D1430651-640D-4D7A-BB61-0A0367A063BC}" type="presParOf" srcId="{77FAA58F-DF67-4FA6-A25E-3B157D9031E9}" destId="{218999E4-5180-470E-B1EA-F8D496490C4D}" srcOrd="0" destOrd="0" presId="urn:microsoft.com/office/officeart/2005/8/layout/process1"/>
    <dgm:cxn modelId="{96467899-B1EE-41F4-B5A4-05A7DEDAEFF6}" type="presParOf" srcId="{EC7DD681-28D1-4E12-A1AA-EA386EA9BC4F}" destId="{753A6D74-82BD-412E-B902-F7C38DDDD08D}" srcOrd="6" destOrd="0" presId="urn:microsoft.com/office/officeart/2005/8/layout/process1"/>
    <dgm:cxn modelId="{B398A9E2-8DE6-4E9D-8F2A-DE828B09D72A}" type="presParOf" srcId="{EC7DD681-28D1-4E12-A1AA-EA386EA9BC4F}" destId="{EA427845-7073-4046-949F-1863F16B4F44}" srcOrd="7" destOrd="0" presId="urn:microsoft.com/office/officeart/2005/8/layout/process1"/>
    <dgm:cxn modelId="{A0F00830-1EDA-4AEA-B68D-FF490FE4F618}" type="presParOf" srcId="{EA427845-7073-4046-949F-1863F16B4F44}" destId="{7FE27FBC-3601-4F0D-A151-97610BA80809}" srcOrd="0" destOrd="0" presId="urn:microsoft.com/office/officeart/2005/8/layout/process1"/>
    <dgm:cxn modelId="{7175C9F4-1819-4607-A193-18523413B1AF}" type="presParOf" srcId="{EC7DD681-28D1-4E12-A1AA-EA386EA9BC4F}" destId="{843C8255-B29A-4BA6-9161-7A2703C701D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Definir processos de negócio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de impacto no negócio (BIA)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Avaliar Riscos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Analisar riscos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E198467A-0284-478B-8AC0-9D2C05371CF6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Realizar análise SWOT</a:t>
          </a:r>
          <a:endParaRPr lang="pt-BR" sz="14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F402CCD-CEC5-4457-8FCB-04BB716E5817}" type="parTrans" cxnId="{FA79D89A-A57C-4488-88B7-0F45FA3251A1}">
      <dgm:prSet/>
      <dgm:spPr/>
      <dgm:t>
        <a:bodyPr/>
        <a:lstStyle/>
        <a:p>
          <a:endParaRPr lang="pt-BR"/>
        </a:p>
      </dgm:t>
    </dgm:pt>
    <dgm:pt modelId="{4C02863E-6A9C-443A-95E0-0ED3DCF03106}" type="sibTrans" cxnId="{FA79D89A-A57C-4488-88B7-0F45FA3251A1}">
      <dgm:prSet/>
      <dgm:spPr/>
      <dgm:t>
        <a:bodyPr/>
        <a:lstStyle/>
        <a:p>
          <a:endParaRPr lang="pt-BR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5" custLinFactNeighborX="-12174" custLinFactNeighborY="-874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4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FBC8ED49-9671-490F-AAE6-FA74687FE9F5}" type="pres">
      <dgm:prSet presAssocID="{E198467A-0284-478B-8AC0-9D2C05371CF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FAA58F-DF67-4FA6-A25E-3B157D9031E9}" type="pres">
      <dgm:prSet presAssocID="{4C02863E-6A9C-443A-95E0-0ED3DCF03106}" presName="sibTrans" presStyleLbl="sibTrans2D1" presStyleIdx="2" presStyleCnt="4"/>
      <dgm:spPr/>
      <dgm:t>
        <a:bodyPr/>
        <a:lstStyle/>
        <a:p>
          <a:endParaRPr lang="pt-BR"/>
        </a:p>
      </dgm:t>
    </dgm:pt>
    <dgm:pt modelId="{218999E4-5180-470E-B1EA-F8D496490C4D}" type="pres">
      <dgm:prSet presAssocID="{4C02863E-6A9C-443A-95E0-0ED3DCF03106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3" presStyleCnt="5" custLinFactNeighborX="-6558" custLinFactNeighborY="-5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94ABED7-F698-4EB2-AFE7-B47A0C47F02E}" type="presOf" srcId="{5CA24DE4-CD06-4658-B545-2F9222E5F231}" destId="{7FE27FBC-3601-4F0D-A151-97610BA80809}" srcOrd="1" destOrd="0" presId="urn:microsoft.com/office/officeart/2005/8/layout/process1"/>
    <dgm:cxn modelId="{D4EC47BA-CD75-4F4D-A222-9A1A246A30B9}" type="presOf" srcId="{4C02863E-6A9C-443A-95E0-0ED3DCF03106}" destId="{218999E4-5180-470E-B1EA-F8D496490C4D}" srcOrd="1" destOrd="0" presId="urn:microsoft.com/office/officeart/2005/8/layout/process1"/>
    <dgm:cxn modelId="{EDE955EC-602E-432D-B575-D704AFF5BC65}" type="presOf" srcId="{4C02863E-6A9C-443A-95E0-0ED3DCF03106}" destId="{77FAA58F-DF67-4FA6-A25E-3B157D9031E9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F97A8F04-D9ED-4B23-9D74-D04E5A62B08B}" type="presOf" srcId="{E198467A-0284-478B-8AC0-9D2C05371CF6}" destId="{FBC8ED49-9671-490F-AAE6-FA74687FE9F5}" srcOrd="0" destOrd="0" presId="urn:microsoft.com/office/officeart/2005/8/layout/process1"/>
    <dgm:cxn modelId="{7246A7FC-2449-4383-A8DC-333EC2FB9487}" srcId="{F5050A46-C8DB-4BCC-BD49-8F374B471955}" destId="{1F547E00-252A-435F-87B5-6E08AEA8B598}" srcOrd="4" destOrd="0" parTransId="{5E3BA4AD-B522-4E5A-8347-2C6875C7BBFA}" sibTransId="{C2958897-F927-4583-B4C4-5D4948257DD9}"/>
    <dgm:cxn modelId="{1E251507-F388-4865-8349-F98F48F982CA}" type="presOf" srcId="{D0761667-9679-4B4D-8F2D-615A08FBFA51}" destId="{63AD3823-03BA-4D4D-BEF8-4DE2CB156DB0}" srcOrd="1" destOrd="0" presId="urn:microsoft.com/office/officeart/2005/8/layout/process1"/>
    <dgm:cxn modelId="{FA79D89A-A57C-4488-88B7-0F45FA3251A1}" srcId="{F5050A46-C8DB-4BCC-BD49-8F374B471955}" destId="{E198467A-0284-478B-8AC0-9D2C05371CF6}" srcOrd="2" destOrd="0" parTransId="{EF402CCD-CEC5-4457-8FCB-04BB716E5817}" sibTransId="{4C02863E-6A9C-443A-95E0-0ED3DCF03106}"/>
    <dgm:cxn modelId="{D0FB9858-A36C-4997-A124-BA55F3951A52}" type="presOf" srcId="{F5050A46-C8DB-4BCC-BD49-8F374B471955}" destId="{EC7DD681-28D1-4E12-A1AA-EA386EA9BC4F}" srcOrd="0" destOrd="0" presId="urn:microsoft.com/office/officeart/2005/8/layout/process1"/>
    <dgm:cxn modelId="{0B2C97AB-3416-442E-962F-69939580D021}" type="presOf" srcId="{D0761667-9679-4B4D-8F2D-615A08FBFA51}" destId="{063E800E-342B-4DC5-8C98-695F132D9F63}" srcOrd="0" destOrd="0" presId="urn:microsoft.com/office/officeart/2005/8/layout/process1"/>
    <dgm:cxn modelId="{74AC0503-1B34-43E6-B279-FDDF2D0EA53F}" type="presOf" srcId="{1EDCC28A-EE27-4FC4-9B6C-E723DD434601}" destId="{753A6D74-82BD-412E-B902-F7C38DDDD08D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9B4E7C4C-AD32-476A-9BEC-D5DBF99DDE00}" srcId="{F5050A46-C8DB-4BCC-BD49-8F374B471955}" destId="{1EDCC28A-EE27-4FC4-9B6C-E723DD434601}" srcOrd="3" destOrd="0" parTransId="{CA87DFDD-C4F3-4AFB-AC26-62A4925C61F1}" sibTransId="{5CA24DE4-CD06-4658-B545-2F9222E5F231}"/>
    <dgm:cxn modelId="{BBD45648-EDE6-4157-9604-F19101C2696F}" type="presOf" srcId="{400C48B9-84E0-4B87-A912-994C9A555AC5}" destId="{F8B9752B-7256-4D49-A85B-22CCF2452B2A}" srcOrd="1" destOrd="0" presId="urn:microsoft.com/office/officeart/2005/8/layout/process1"/>
    <dgm:cxn modelId="{3156A293-AF1F-4333-856D-A9C55D61BC10}" type="presOf" srcId="{92CDB908-2007-4181-8510-90BF8E8BB138}" destId="{476AA55E-0DC0-41FE-84CA-2492BD3DB214}" srcOrd="0" destOrd="0" presId="urn:microsoft.com/office/officeart/2005/8/layout/process1"/>
    <dgm:cxn modelId="{DA569B0E-EE2A-4893-AB1E-9735334972F5}" type="presOf" srcId="{FE88FEEB-16E9-4D98-99E1-7853ECEA7BE5}" destId="{A83B1570-1280-495E-BCBD-5BB63E121B62}" srcOrd="0" destOrd="0" presId="urn:microsoft.com/office/officeart/2005/8/layout/process1"/>
    <dgm:cxn modelId="{35E2AB50-0FF2-41DB-9941-7712EDEA3440}" type="presOf" srcId="{400C48B9-84E0-4B87-A912-994C9A555AC5}" destId="{F06CE4E7-7BEF-4E5B-B548-CF7796EC5954}" srcOrd="0" destOrd="0" presId="urn:microsoft.com/office/officeart/2005/8/layout/process1"/>
    <dgm:cxn modelId="{9D070D2E-A965-44B4-B37B-B18866FE2FE3}" type="presOf" srcId="{1F547E00-252A-435F-87B5-6E08AEA8B598}" destId="{843C8255-B29A-4BA6-9161-7A2703C701DF}" srcOrd="0" destOrd="0" presId="urn:microsoft.com/office/officeart/2005/8/layout/process1"/>
    <dgm:cxn modelId="{A54798FE-160B-42AB-9DF4-204C4A91B2C5}" type="presOf" srcId="{5CA24DE4-CD06-4658-B545-2F9222E5F231}" destId="{EA427845-7073-4046-949F-1863F16B4F44}" srcOrd="0" destOrd="0" presId="urn:microsoft.com/office/officeart/2005/8/layout/process1"/>
    <dgm:cxn modelId="{1A5BC7D2-6C2E-4317-B909-A3F6BD4DF071}" type="presParOf" srcId="{EC7DD681-28D1-4E12-A1AA-EA386EA9BC4F}" destId="{A83B1570-1280-495E-BCBD-5BB63E121B62}" srcOrd="0" destOrd="0" presId="urn:microsoft.com/office/officeart/2005/8/layout/process1"/>
    <dgm:cxn modelId="{C2C5F2B8-CF52-45D5-9A85-60D8BBF1D575}" type="presParOf" srcId="{EC7DD681-28D1-4E12-A1AA-EA386EA9BC4F}" destId="{F06CE4E7-7BEF-4E5B-B548-CF7796EC5954}" srcOrd="1" destOrd="0" presId="urn:microsoft.com/office/officeart/2005/8/layout/process1"/>
    <dgm:cxn modelId="{369C2231-3878-4831-91F8-68FD2934F258}" type="presParOf" srcId="{F06CE4E7-7BEF-4E5B-B548-CF7796EC5954}" destId="{F8B9752B-7256-4D49-A85B-22CCF2452B2A}" srcOrd="0" destOrd="0" presId="urn:microsoft.com/office/officeart/2005/8/layout/process1"/>
    <dgm:cxn modelId="{5E458E1A-16B8-4FC7-B824-EA2198994E2E}" type="presParOf" srcId="{EC7DD681-28D1-4E12-A1AA-EA386EA9BC4F}" destId="{476AA55E-0DC0-41FE-84CA-2492BD3DB214}" srcOrd="2" destOrd="0" presId="urn:microsoft.com/office/officeart/2005/8/layout/process1"/>
    <dgm:cxn modelId="{02750E32-9D6B-42A6-B606-6984FDE47547}" type="presParOf" srcId="{EC7DD681-28D1-4E12-A1AA-EA386EA9BC4F}" destId="{063E800E-342B-4DC5-8C98-695F132D9F63}" srcOrd="3" destOrd="0" presId="urn:microsoft.com/office/officeart/2005/8/layout/process1"/>
    <dgm:cxn modelId="{B9565EE3-3CD9-4B2B-9A13-8908DDC5C5A9}" type="presParOf" srcId="{063E800E-342B-4DC5-8C98-695F132D9F63}" destId="{63AD3823-03BA-4D4D-BEF8-4DE2CB156DB0}" srcOrd="0" destOrd="0" presId="urn:microsoft.com/office/officeart/2005/8/layout/process1"/>
    <dgm:cxn modelId="{68541042-CB7B-48D2-A588-613DD634DD9F}" type="presParOf" srcId="{EC7DD681-28D1-4E12-A1AA-EA386EA9BC4F}" destId="{FBC8ED49-9671-490F-AAE6-FA74687FE9F5}" srcOrd="4" destOrd="0" presId="urn:microsoft.com/office/officeart/2005/8/layout/process1"/>
    <dgm:cxn modelId="{5042A209-CD4F-4077-AD7C-3706E0BFDBB7}" type="presParOf" srcId="{EC7DD681-28D1-4E12-A1AA-EA386EA9BC4F}" destId="{77FAA58F-DF67-4FA6-A25E-3B157D9031E9}" srcOrd="5" destOrd="0" presId="urn:microsoft.com/office/officeart/2005/8/layout/process1"/>
    <dgm:cxn modelId="{9606346C-50E9-4D26-9068-7FACE4EF36FC}" type="presParOf" srcId="{77FAA58F-DF67-4FA6-A25E-3B157D9031E9}" destId="{218999E4-5180-470E-B1EA-F8D496490C4D}" srcOrd="0" destOrd="0" presId="urn:microsoft.com/office/officeart/2005/8/layout/process1"/>
    <dgm:cxn modelId="{9A8C6402-BC4C-4631-9C9D-3FA9AC2A3014}" type="presParOf" srcId="{EC7DD681-28D1-4E12-A1AA-EA386EA9BC4F}" destId="{753A6D74-82BD-412E-B902-F7C38DDDD08D}" srcOrd="6" destOrd="0" presId="urn:microsoft.com/office/officeart/2005/8/layout/process1"/>
    <dgm:cxn modelId="{34556469-166E-448F-8C68-40C0D5AE4FA2}" type="presParOf" srcId="{EC7DD681-28D1-4E12-A1AA-EA386EA9BC4F}" destId="{EA427845-7073-4046-949F-1863F16B4F44}" srcOrd="7" destOrd="0" presId="urn:microsoft.com/office/officeart/2005/8/layout/process1"/>
    <dgm:cxn modelId="{CBE579AF-0C41-4727-A69B-1D2286F5DDFE}" type="presParOf" srcId="{EA427845-7073-4046-949F-1863F16B4F44}" destId="{7FE27FBC-3601-4F0D-A151-97610BA80809}" srcOrd="0" destOrd="0" presId="urn:microsoft.com/office/officeart/2005/8/layout/process1"/>
    <dgm:cxn modelId="{120DA3A1-6DDD-40A0-A9FD-D51E524CDB37}" type="presParOf" srcId="{EC7DD681-28D1-4E12-A1AA-EA386EA9BC4F}" destId="{843C8255-B29A-4BA6-9161-7A2703C701D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8071DFD0-21CA-4C20-95BB-7B6AD6D7FB3C}" type="presOf" srcId="{5CA24DE4-CD06-4658-B545-2F9222E5F231}" destId="{7FE27FBC-3601-4F0D-A151-97610BA80809}" srcOrd="1" destOrd="0" presId="urn:microsoft.com/office/officeart/2005/8/layout/process1"/>
    <dgm:cxn modelId="{6C1DBA5F-66F5-4CE2-81AB-64B7F869DFFF}" type="presOf" srcId="{F5050A46-C8DB-4BCC-BD49-8F374B471955}" destId="{EC7DD681-28D1-4E12-A1AA-EA386EA9BC4F}" srcOrd="0" destOrd="0" presId="urn:microsoft.com/office/officeart/2005/8/layout/process1"/>
    <dgm:cxn modelId="{79EB847F-A652-4C62-B41C-E2C7DAF48284}" type="presOf" srcId="{D0761667-9679-4B4D-8F2D-615A08FBFA51}" destId="{063E800E-342B-4DC5-8C98-695F132D9F63}" srcOrd="0" destOrd="0" presId="urn:microsoft.com/office/officeart/2005/8/layout/process1"/>
    <dgm:cxn modelId="{16E10C7D-9E0B-418A-80E9-07C409A3206A}" type="presOf" srcId="{D0761667-9679-4B4D-8F2D-615A08FBFA51}" destId="{63AD3823-03BA-4D4D-BEF8-4DE2CB156DB0}" srcOrd="1" destOrd="0" presId="urn:microsoft.com/office/officeart/2005/8/layout/process1"/>
    <dgm:cxn modelId="{95E41D2D-428C-4D01-9CC5-EF89475FE60C}" type="presOf" srcId="{356AA42E-AB84-4C7F-A7B7-6E2CBEF5387B}" destId="{0ADE3DC4-ECDF-4B8B-B794-509331A59267}" srcOrd="0" destOrd="0" presId="urn:microsoft.com/office/officeart/2005/8/layout/process1"/>
    <dgm:cxn modelId="{3E330C99-B2FF-466B-89DD-7C0A2762D2A9}" type="presOf" srcId="{C2958897-F927-4583-B4C4-5D4948257DD9}" destId="{14C8DA05-EC0F-4DD9-8FCB-76FFB3B7A134}" srcOrd="0" destOrd="0" presId="urn:microsoft.com/office/officeart/2005/8/layout/process1"/>
    <dgm:cxn modelId="{EE89A3BB-C57F-41F6-A134-6A34A54D5B7E}" type="presOf" srcId="{4D9E894D-7688-4FCC-812D-80AE077D86CE}" destId="{160D3580-6F8F-43D2-8592-7AF5BC3F247D}" srcOrd="0" destOrd="0" presId="urn:microsoft.com/office/officeart/2005/8/layout/process1"/>
    <dgm:cxn modelId="{E0A3F486-A729-445A-997E-5F8B44512B6D}" type="presOf" srcId="{400C48B9-84E0-4B87-A912-994C9A555AC5}" destId="{F06CE4E7-7BEF-4E5B-B548-CF7796EC5954}" srcOrd="0" destOrd="0" presId="urn:microsoft.com/office/officeart/2005/8/layout/process1"/>
    <dgm:cxn modelId="{77BF4B32-14B2-41FA-B83D-D93EBE674A76}" type="presOf" srcId="{356AA42E-AB84-4C7F-A7B7-6E2CBEF5387B}" destId="{570D8043-BF0C-4E9C-8C0E-41001600E14F}" srcOrd="1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0D4C350B-5681-4B82-ADC4-3AE7212944BB}" type="presOf" srcId="{1EDCC28A-EE27-4FC4-9B6C-E723DD434601}" destId="{753A6D74-82BD-412E-B902-F7C38DDDD08D}" srcOrd="0" destOrd="0" presId="urn:microsoft.com/office/officeart/2005/8/layout/process1"/>
    <dgm:cxn modelId="{583DD254-79B4-484E-8515-27CD17D3B245}" type="presOf" srcId="{1F547E00-252A-435F-87B5-6E08AEA8B598}" destId="{843C8255-B29A-4BA6-9161-7A2703C701DF}" srcOrd="0" destOrd="0" presId="urn:microsoft.com/office/officeart/2005/8/layout/process1"/>
    <dgm:cxn modelId="{96C2BDE0-05CC-4F18-B6DE-5B42DB16CE1B}" type="presOf" srcId="{C2958897-F927-4583-B4C4-5D4948257DD9}" destId="{9D7C4C66-3F22-4DDC-A5D8-41230B0BC6F4}" srcOrd="1" destOrd="0" presId="urn:microsoft.com/office/officeart/2005/8/layout/process1"/>
    <dgm:cxn modelId="{9CE35615-76B1-4606-962A-176BEC288FFE}" type="presOf" srcId="{400C48B9-84E0-4B87-A912-994C9A555AC5}" destId="{F8B9752B-7256-4D49-A85B-22CCF2452B2A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258A6E78-5984-4C55-B6E6-458E6418F9CC}" type="presOf" srcId="{FE88FEEB-16E9-4D98-99E1-7853ECEA7BE5}" destId="{A83B1570-1280-495E-BCBD-5BB63E121B62}" srcOrd="0" destOrd="0" presId="urn:microsoft.com/office/officeart/2005/8/layout/process1"/>
    <dgm:cxn modelId="{1E0BF26F-47DF-4FF8-ADCA-4789AAA527C5}" type="presOf" srcId="{BB12ED71-1F58-49B7-9F70-FCDF3B506707}" destId="{16700004-CBAF-4ACC-A7C8-26CA520D0CC6}" srcOrd="0" destOrd="0" presId="urn:microsoft.com/office/officeart/2005/8/layout/process1"/>
    <dgm:cxn modelId="{D5B13468-C79C-4EC8-AD17-099709558873}" type="presOf" srcId="{5CA24DE4-CD06-4658-B545-2F9222E5F231}" destId="{EA427845-7073-4046-949F-1863F16B4F44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61BA1951-3744-491B-BF89-E8193B304DF1}" type="presOf" srcId="{92CDB908-2007-4181-8510-90BF8E8BB138}" destId="{476AA55E-0DC0-41FE-84CA-2492BD3DB214}" srcOrd="0" destOrd="0" presId="urn:microsoft.com/office/officeart/2005/8/layout/process1"/>
    <dgm:cxn modelId="{466B2D02-3F88-4A3D-856C-E04203333593}" type="presParOf" srcId="{EC7DD681-28D1-4E12-A1AA-EA386EA9BC4F}" destId="{A83B1570-1280-495E-BCBD-5BB63E121B62}" srcOrd="0" destOrd="0" presId="urn:microsoft.com/office/officeart/2005/8/layout/process1"/>
    <dgm:cxn modelId="{C42633F4-5994-4879-B42A-6B0FDDC954A3}" type="presParOf" srcId="{EC7DD681-28D1-4E12-A1AA-EA386EA9BC4F}" destId="{F06CE4E7-7BEF-4E5B-B548-CF7796EC5954}" srcOrd="1" destOrd="0" presId="urn:microsoft.com/office/officeart/2005/8/layout/process1"/>
    <dgm:cxn modelId="{2B05C2ED-CF23-4388-8EA3-20060013FBCB}" type="presParOf" srcId="{F06CE4E7-7BEF-4E5B-B548-CF7796EC5954}" destId="{F8B9752B-7256-4D49-A85B-22CCF2452B2A}" srcOrd="0" destOrd="0" presId="urn:microsoft.com/office/officeart/2005/8/layout/process1"/>
    <dgm:cxn modelId="{D0FD5538-385F-492E-A624-666C6C35C611}" type="presParOf" srcId="{EC7DD681-28D1-4E12-A1AA-EA386EA9BC4F}" destId="{476AA55E-0DC0-41FE-84CA-2492BD3DB214}" srcOrd="2" destOrd="0" presId="urn:microsoft.com/office/officeart/2005/8/layout/process1"/>
    <dgm:cxn modelId="{A7420398-BC67-47A4-9689-567034E8B18D}" type="presParOf" srcId="{EC7DD681-28D1-4E12-A1AA-EA386EA9BC4F}" destId="{063E800E-342B-4DC5-8C98-695F132D9F63}" srcOrd="3" destOrd="0" presId="urn:microsoft.com/office/officeart/2005/8/layout/process1"/>
    <dgm:cxn modelId="{6A6318F3-61EE-468F-A828-2E60422F4D55}" type="presParOf" srcId="{063E800E-342B-4DC5-8C98-695F132D9F63}" destId="{63AD3823-03BA-4D4D-BEF8-4DE2CB156DB0}" srcOrd="0" destOrd="0" presId="urn:microsoft.com/office/officeart/2005/8/layout/process1"/>
    <dgm:cxn modelId="{C9AD8CA7-0069-433E-9AA0-5ADA7C903476}" type="presParOf" srcId="{EC7DD681-28D1-4E12-A1AA-EA386EA9BC4F}" destId="{753A6D74-82BD-412E-B902-F7C38DDDD08D}" srcOrd="4" destOrd="0" presId="urn:microsoft.com/office/officeart/2005/8/layout/process1"/>
    <dgm:cxn modelId="{9E50FCCA-CF43-4DA7-AF6D-7BC952611545}" type="presParOf" srcId="{EC7DD681-28D1-4E12-A1AA-EA386EA9BC4F}" destId="{EA427845-7073-4046-949F-1863F16B4F44}" srcOrd="5" destOrd="0" presId="urn:microsoft.com/office/officeart/2005/8/layout/process1"/>
    <dgm:cxn modelId="{AB2C3161-D6E3-43EF-AB50-8597F0461EA3}" type="presParOf" srcId="{EA427845-7073-4046-949F-1863F16B4F44}" destId="{7FE27FBC-3601-4F0D-A151-97610BA80809}" srcOrd="0" destOrd="0" presId="urn:microsoft.com/office/officeart/2005/8/layout/process1"/>
    <dgm:cxn modelId="{B0E6C4F9-AB00-46E4-AF47-2473E3AEDEFE}" type="presParOf" srcId="{EC7DD681-28D1-4E12-A1AA-EA386EA9BC4F}" destId="{843C8255-B29A-4BA6-9161-7A2703C701DF}" srcOrd="6" destOrd="0" presId="urn:microsoft.com/office/officeart/2005/8/layout/process1"/>
    <dgm:cxn modelId="{AA52E686-EF16-481E-AC4C-52945D0E8192}" type="presParOf" srcId="{EC7DD681-28D1-4E12-A1AA-EA386EA9BC4F}" destId="{14C8DA05-EC0F-4DD9-8FCB-76FFB3B7A134}" srcOrd="7" destOrd="0" presId="urn:microsoft.com/office/officeart/2005/8/layout/process1"/>
    <dgm:cxn modelId="{C6D6C78E-723A-4D04-90F2-8F951A14D5FC}" type="presParOf" srcId="{14C8DA05-EC0F-4DD9-8FCB-76FFB3B7A134}" destId="{9D7C4C66-3F22-4DDC-A5D8-41230B0BC6F4}" srcOrd="0" destOrd="0" presId="urn:microsoft.com/office/officeart/2005/8/layout/process1"/>
    <dgm:cxn modelId="{DF805B48-BD19-4537-8ADE-393B22AC064F}" type="presParOf" srcId="{EC7DD681-28D1-4E12-A1AA-EA386EA9BC4F}" destId="{160D3580-6F8F-43D2-8592-7AF5BC3F247D}" srcOrd="8" destOrd="0" presId="urn:microsoft.com/office/officeart/2005/8/layout/process1"/>
    <dgm:cxn modelId="{7ABB54E9-500C-4D7E-BA48-4BC27167C914}" type="presParOf" srcId="{EC7DD681-28D1-4E12-A1AA-EA386EA9BC4F}" destId="{0ADE3DC4-ECDF-4B8B-B794-509331A59267}" srcOrd="9" destOrd="0" presId="urn:microsoft.com/office/officeart/2005/8/layout/process1"/>
    <dgm:cxn modelId="{CB1C867C-0DCC-4D11-83C0-5AAA7F03FA9A}" type="presParOf" srcId="{0ADE3DC4-ECDF-4B8B-B794-509331A59267}" destId="{570D8043-BF0C-4E9C-8C0E-41001600E14F}" srcOrd="0" destOrd="0" presId="urn:microsoft.com/office/officeart/2005/8/layout/process1"/>
    <dgm:cxn modelId="{14FC5D07-8E20-4D4D-B0D4-6C9266082CEB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Definir processos de negócio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de impacto no negócio (BIA)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Avaliar Riscos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Analisar riscos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E198467A-0284-478B-8AC0-9D2C05371CF6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SWOT</a:t>
          </a:r>
          <a:endParaRPr lang="pt-BR" sz="1400" dirty="0"/>
        </a:p>
      </dgm:t>
    </dgm:pt>
    <dgm:pt modelId="{EF402CCD-CEC5-4457-8FCB-04BB716E5817}" type="parTrans" cxnId="{FA79D89A-A57C-4488-88B7-0F45FA3251A1}">
      <dgm:prSet/>
      <dgm:spPr/>
      <dgm:t>
        <a:bodyPr/>
        <a:lstStyle/>
        <a:p>
          <a:endParaRPr lang="pt-BR"/>
        </a:p>
      </dgm:t>
    </dgm:pt>
    <dgm:pt modelId="{4C02863E-6A9C-443A-95E0-0ED3DCF03106}" type="sibTrans" cxnId="{FA79D89A-A57C-4488-88B7-0F45FA3251A1}">
      <dgm:prSet/>
      <dgm:spPr/>
      <dgm:t>
        <a:bodyPr/>
        <a:lstStyle/>
        <a:p>
          <a:endParaRPr lang="pt-BR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4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FBC8ED49-9671-490F-AAE6-FA74687FE9F5}" type="pres">
      <dgm:prSet presAssocID="{E198467A-0284-478B-8AC0-9D2C05371CF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FAA58F-DF67-4FA6-A25E-3B157D9031E9}" type="pres">
      <dgm:prSet presAssocID="{4C02863E-6A9C-443A-95E0-0ED3DCF03106}" presName="sibTrans" presStyleLbl="sibTrans2D1" presStyleIdx="2" presStyleCnt="4"/>
      <dgm:spPr/>
      <dgm:t>
        <a:bodyPr/>
        <a:lstStyle/>
        <a:p>
          <a:endParaRPr lang="pt-BR"/>
        </a:p>
      </dgm:t>
    </dgm:pt>
    <dgm:pt modelId="{218999E4-5180-470E-B1EA-F8D496490C4D}" type="pres">
      <dgm:prSet presAssocID="{4C02863E-6A9C-443A-95E0-0ED3DCF03106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3" presStyleCnt="5" custLinFactNeighborX="-6558" custLinFactNeighborY="-5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19FF621-E800-4759-9B6A-B31F513D3B4C}" type="presOf" srcId="{FE88FEEB-16E9-4D98-99E1-7853ECEA7BE5}" destId="{A83B1570-1280-495E-BCBD-5BB63E121B62}" srcOrd="0" destOrd="0" presId="urn:microsoft.com/office/officeart/2005/8/layout/process1"/>
    <dgm:cxn modelId="{BEF0D606-97C3-4B0C-9A75-05F4CE473C57}" type="presOf" srcId="{4C02863E-6A9C-443A-95E0-0ED3DCF03106}" destId="{77FAA58F-DF67-4FA6-A25E-3B157D9031E9}" srcOrd="0" destOrd="0" presId="urn:microsoft.com/office/officeart/2005/8/layout/process1"/>
    <dgm:cxn modelId="{FA79D89A-A57C-4488-88B7-0F45FA3251A1}" srcId="{F5050A46-C8DB-4BCC-BD49-8F374B471955}" destId="{E198467A-0284-478B-8AC0-9D2C05371CF6}" srcOrd="2" destOrd="0" parTransId="{EF402CCD-CEC5-4457-8FCB-04BB716E5817}" sibTransId="{4C02863E-6A9C-443A-95E0-0ED3DCF03106}"/>
    <dgm:cxn modelId="{D5BC0DD9-5622-48AE-8D53-F0D022E22556}" type="presOf" srcId="{400C48B9-84E0-4B87-A912-994C9A555AC5}" destId="{F8B9752B-7256-4D49-A85B-22CCF2452B2A}" srcOrd="1" destOrd="0" presId="urn:microsoft.com/office/officeart/2005/8/layout/process1"/>
    <dgm:cxn modelId="{AED9F44F-4B1E-4B8B-9419-129083D6BCCB}" type="presOf" srcId="{5CA24DE4-CD06-4658-B545-2F9222E5F231}" destId="{EA427845-7073-4046-949F-1863F16B4F44}" srcOrd="0" destOrd="0" presId="urn:microsoft.com/office/officeart/2005/8/layout/process1"/>
    <dgm:cxn modelId="{90F5C4BF-9ED2-4638-86A2-9A531C09B67A}" type="presOf" srcId="{400C48B9-84E0-4B87-A912-994C9A555AC5}" destId="{F06CE4E7-7BEF-4E5B-B548-CF7796EC5954}" srcOrd="0" destOrd="0" presId="urn:microsoft.com/office/officeart/2005/8/layout/process1"/>
    <dgm:cxn modelId="{7246A7FC-2449-4383-A8DC-333EC2FB9487}" srcId="{F5050A46-C8DB-4BCC-BD49-8F374B471955}" destId="{1F547E00-252A-435F-87B5-6E08AEA8B598}" srcOrd="4" destOrd="0" parTransId="{5E3BA4AD-B522-4E5A-8347-2C6875C7BBFA}" sibTransId="{C2958897-F927-4583-B4C4-5D4948257DD9}"/>
    <dgm:cxn modelId="{A90ADBDC-4BF7-4376-A043-BF5F8B12ED49}" type="presOf" srcId="{D0761667-9679-4B4D-8F2D-615A08FBFA51}" destId="{063E800E-342B-4DC5-8C98-695F132D9F63}" srcOrd="0" destOrd="0" presId="urn:microsoft.com/office/officeart/2005/8/layout/process1"/>
    <dgm:cxn modelId="{9B4E7C4C-AD32-476A-9BEC-D5DBF99DDE00}" srcId="{F5050A46-C8DB-4BCC-BD49-8F374B471955}" destId="{1EDCC28A-EE27-4FC4-9B6C-E723DD434601}" srcOrd="3" destOrd="0" parTransId="{CA87DFDD-C4F3-4AFB-AC26-62A4925C61F1}" sibTransId="{5CA24DE4-CD06-4658-B545-2F9222E5F231}"/>
    <dgm:cxn modelId="{953529B7-5BD4-4966-95E7-7852DFC861EB}" type="presOf" srcId="{E198467A-0284-478B-8AC0-9D2C05371CF6}" destId="{FBC8ED49-9671-490F-AAE6-FA74687FE9F5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1A2385ED-028E-4316-8941-63B9B2DCBD8F}" type="presOf" srcId="{D0761667-9679-4B4D-8F2D-615A08FBFA51}" destId="{63AD3823-03BA-4D4D-BEF8-4DE2CB156DB0}" srcOrd="1" destOrd="0" presId="urn:microsoft.com/office/officeart/2005/8/layout/process1"/>
    <dgm:cxn modelId="{D16BCADB-E19B-493C-B922-3D7DBD0E1500}" type="presOf" srcId="{1F547E00-252A-435F-87B5-6E08AEA8B598}" destId="{843C8255-B29A-4BA6-9161-7A2703C701DF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32DE576F-CA45-4176-B85F-C413C82E514C}" type="presOf" srcId="{F5050A46-C8DB-4BCC-BD49-8F374B471955}" destId="{EC7DD681-28D1-4E12-A1AA-EA386EA9BC4F}" srcOrd="0" destOrd="0" presId="urn:microsoft.com/office/officeart/2005/8/layout/process1"/>
    <dgm:cxn modelId="{B1BA6B41-7575-4AFC-A490-188D33041EB6}" type="presOf" srcId="{4C02863E-6A9C-443A-95E0-0ED3DCF03106}" destId="{218999E4-5180-470E-B1EA-F8D496490C4D}" srcOrd="1" destOrd="0" presId="urn:microsoft.com/office/officeart/2005/8/layout/process1"/>
    <dgm:cxn modelId="{E516A8B9-13BE-41E3-9576-6C921E5EB5E0}" type="presOf" srcId="{1EDCC28A-EE27-4FC4-9B6C-E723DD434601}" destId="{753A6D74-82BD-412E-B902-F7C38DDDD08D}" srcOrd="0" destOrd="0" presId="urn:microsoft.com/office/officeart/2005/8/layout/process1"/>
    <dgm:cxn modelId="{FD2E085A-EEED-4C37-94FD-D8E18BB8D2C2}" type="presOf" srcId="{92CDB908-2007-4181-8510-90BF8E8BB138}" destId="{476AA55E-0DC0-41FE-84CA-2492BD3DB214}" srcOrd="0" destOrd="0" presId="urn:microsoft.com/office/officeart/2005/8/layout/process1"/>
    <dgm:cxn modelId="{1A1C25D4-7BCA-4900-BBB6-96E9CD3B2FB5}" type="presOf" srcId="{5CA24DE4-CD06-4658-B545-2F9222E5F231}" destId="{7FE27FBC-3601-4F0D-A151-97610BA80809}" srcOrd="1" destOrd="0" presId="urn:microsoft.com/office/officeart/2005/8/layout/process1"/>
    <dgm:cxn modelId="{5D5DA1D9-EB65-4A5A-83F6-05467AA1142C}" type="presParOf" srcId="{EC7DD681-28D1-4E12-A1AA-EA386EA9BC4F}" destId="{A83B1570-1280-495E-BCBD-5BB63E121B62}" srcOrd="0" destOrd="0" presId="urn:microsoft.com/office/officeart/2005/8/layout/process1"/>
    <dgm:cxn modelId="{B6184D87-DB00-4A89-8470-FAC4500E85B4}" type="presParOf" srcId="{EC7DD681-28D1-4E12-A1AA-EA386EA9BC4F}" destId="{F06CE4E7-7BEF-4E5B-B548-CF7796EC5954}" srcOrd="1" destOrd="0" presId="urn:microsoft.com/office/officeart/2005/8/layout/process1"/>
    <dgm:cxn modelId="{D8B6EC6E-9E2A-4712-91E8-DB1DDC8F33AB}" type="presParOf" srcId="{F06CE4E7-7BEF-4E5B-B548-CF7796EC5954}" destId="{F8B9752B-7256-4D49-A85B-22CCF2452B2A}" srcOrd="0" destOrd="0" presId="urn:microsoft.com/office/officeart/2005/8/layout/process1"/>
    <dgm:cxn modelId="{3BB46065-B9F4-4AC0-B0DF-0BC541C04C9C}" type="presParOf" srcId="{EC7DD681-28D1-4E12-A1AA-EA386EA9BC4F}" destId="{476AA55E-0DC0-41FE-84CA-2492BD3DB214}" srcOrd="2" destOrd="0" presId="urn:microsoft.com/office/officeart/2005/8/layout/process1"/>
    <dgm:cxn modelId="{1A7FAF1E-0377-480C-98A3-7E2BB8E64B12}" type="presParOf" srcId="{EC7DD681-28D1-4E12-A1AA-EA386EA9BC4F}" destId="{063E800E-342B-4DC5-8C98-695F132D9F63}" srcOrd="3" destOrd="0" presId="urn:microsoft.com/office/officeart/2005/8/layout/process1"/>
    <dgm:cxn modelId="{49EBF38C-FBE9-4B1D-BA2A-139DEFECA85F}" type="presParOf" srcId="{063E800E-342B-4DC5-8C98-695F132D9F63}" destId="{63AD3823-03BA-4D4D-BEF8-4DE2CB156DB0}" srcOrd="0" destOrd="0" presId="urn:microsoft.com/office/officeart/2005/8/layout/process1"/>
    <dgm:cxn modelId="{BC0C5183-E7D3-47D1-8285-13CFAAA7ADFD}" type="presParOf" srcId="{EC7DD681-28D1-4E12-A1AA-EA386EA9BC4F}" destId="{FBC8ED49-9671-490F-AAE6-FA74687FE9F5}" srcOrd="4" destOrd="0" presId="urn:microsoft.com/office/officeart/2005/8/layout/process1"/>
    <dgm:cxn modelId="{4EF95EDA-6EF9-4A24-8B29-447EEF93FEFD}" type="presParOf" srcId="{EC7DD681-28D1-4E12-A1AA-EA386EA9BC4F}" destId="{77FAA58F-DF67-4FA6-A25E-3B157D9031E9}" srcOrd="5" destOrd="0" presId="urn:microsoft.com/office/officeart/2005/8/layout/process1"/>
    <dgm:cxn modelId="{13353CF0-D5FD-49DC-9FA9-D4FC36392BEC}" type="presParOf" srcId="{77FAA58F-DF67-4FA6-A25E-3B157D9031E9}" destId="{218999E4-5180-470E-B1EA-F8D496490C4D}" srcOrd="0" destOrd="0" presId="urn:microsoft.com/office/officeart/2005/8/layout/process1"/>
    <dgm:cxn modelId="{65E38605-9AD1-4E63-81EA-5160B874DCFC}" type="presParOf" srcId="{EC7DD681-28D1-4E12-A1AA-EA386EA9BC4F}" destId="{753A6D74-82BD-412E-B902-F7C38DDDD08D}" srcOrd="6" destOrd="0" presId="urn:microsoft.com/office/officeart/2005/8/layout/process1"/>
    <dgm:cxn modelId="{6BE57AF0-86FA-4C63-8CB0-A4DB2F4DC13A}" type="presParOf" srcId="{EC7DD681-28D1-4E12-A1AA-EA386EA9BC4F}" destId="{EA427845-7073-4046-949F-1863F16B4F44}" srcOrd="7" destOrd="0" presId="urn:microsoft.com/office/officeart/2005/8/layout/process1"/>
    <dgm:cxn modelId="{17A454F5-DBA5-4947-AB32-5BB7DACD42C8}" type="presParOf" srcId="{EA427845-7073-4046-949F-1863F16B4F44}" destId="{7FE27FBC-3601-4F0D-A151-97610BA80809}" srcOrd="0" destOrd="0" presId="urn:microsoft.com/office/officeart/2005/8/layout/process1"/>
    <dgm:cxn modelId="{D0AAD0EE-9F2E-4BEA-99A9-73A8CF864D3B}" type="presParOf" srcId="{EC7DD681-28D1-4E12-A1AA-EA386EA9BC4F}" destId="{843C8255-B29A-4BA6-9161-7A2703C701D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1329603C-D523-43CE-9809-B175D40400B0}" type="presOf" srcId="{92CDB908-2007-4181-8510-90BF8E8BB138}" destId="{476AA55E-0DC0-41FE-84CA-2492BD3DB214}" srcOrd="0" destOrd="0" presId="urn:microsoft.com/office/officeart/2005/8/layout/process1"/>
    <dgm:cxn modelId="{A492AA2E-35B5-4C74-8687-EE08D202D6A8}" type="presOf" srcId="{4D9E894D-7688-4FCC-812D-80AE077D86CE}" destId="{160D3580-6F8F-43D2-8592-7AF5BC3F247D}" srcOrd="0" destOrd="0" presId="urn:microsoft.com/office/officeart/2005/8/layout/process1"/>
    <dgm:cxn modelId="{B7C0BC5D-BF69-43B9-9CA7-8F2F9D5B23CF}" type="presOf" srcId="{1EDCC28A-EE27-4FC4-9B6C-E723DD434601}" destId="{753A6D74-82BD-412E-B902-F7C38DDDD08D}" srcOrd="0" destOrd="0" presId="urn:microsoft.com/office/officeart/2005/8/layout/process1"/>
    <dgm:cxn modelId="{0355A71C-6EC7-4397-AEC2-E191171CF89D}" type="presOf" srcId="{5CA24DE4-CD06-4658-B545-2F9222E5F231}" destId="{7FE27FBC-3601-4F0D-A151-97610BA80809}" srcOrd="1" destOrd="0" presId="urn:microsoft.com/office/officeart/2005/8/layout/process1"/>
    <dgm:cxn modelId="{05D54E82-9326-43FD-AB90-FB888E409419}" type="presOf" srcId="{FE88FEEB-16E9-4D98-99E1-7853ECEA7BE5}" destId="{A83B1570-1280-495E-BCBD-5BB63E121B62}" srcOrd="0" destOrd="0" presId="urn:microsoft.com/office/officeart/2005/8/layout/process1"/>
    <dgm:cxn modelId="{1EF31FF8-6052-4D9C-961F-2626CF1BC043}" type="presOf" srcId="{400C48B9-84E0-4B87-A912-994C9A555AC5}" destId="{F8B9752B-7256-4D49-A85B-22CCF2452B2A}" srcOrd="1" destOrd="0" presId="urn:microsoft.com/office/officeart/2005/8/layout/process1"/>
    <dgm:cxn modelId="{90D56BB9-3677-4D8F-A652-BF27BA40B5B1}" type="presOf" srcId="{F5050A46-C8DB-4BCC-BD49-8F374B471955}" destId="{EC7DD681-28D1-4E12-A1AA-EA386EA9BC4F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A0B48015-F4D2-4320-9C8D-EBFEF66D980E}" type="presOf" srcId="{D0761667-9679-4B4D-8F2D-615A08FBFA51}" destId="{63AD3823-03BA-4D4D-BEF8-4DE2CB156DB0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05706EE3-D77A-48E7-97C1-1380C92F6500}" type="presOf" srcId="{D0761667-9679-4B4D-8F2D-615A08FBFA51}" destId="{063E800E-342B-4DC5-8C98-695F132D9F63}" srcOrd="0" destOrd="0" presId="urn:microsoft.com/office/officeart/2005/8/layout/process1"/>
    <dgm:cxn modelId="{936A3BD2-32AA-4EB0-8241-18F99AF635BE}" type="presOf" srcId="{C2958897-F927-4583-B4C4-5D4948257DD9}" destId="{14C8DA05-EC0F-4DD9-8FCB-76FFB3B7A134}" srcOrd="0" destOrd="0" presId="urn:microsoft.com/office/officeart/2005/8/layout/process1"/>
    <dgm:cxn modelId="{D3A6BDE5-DCD9-4296-A2EE-80EFA38C240D}" type="presOf" srcId="{356AA42E-AB84-4C7F-A7B7-6E2CBEF5387B}" destId="{570D8043-BF0C-4E9C-8C0E-41001600E14F}" srcOrd="1" destOrd="0" presId="urn:microsoft.com/office/officeart/2005/8/layout/process1"/>
    <dgm:cxn modelId="{C1F98345-C7EF-4165-8B1B-96A54B31D110}" type="presOf" srcId="{BB12ED71-1F58-49B7-9F70-FCDF3B506707}" destId="{16700004-CBAF-4ACC-A7C8-26CA520D0CC6}" srcOrd="0" destOrd="0" presId="urn:microsoft.com/office/officeart/2005/8/layout/process1"/>
    <dgm:cxn modelId="{0CBB3DBF-2267-4D6D-975B-0FC3A6A7404B}" type="presOf" srcId="{356AA42E-AB84-4C7F-A7B7-6E2CBEF5387B}" destId="{0ADE3DC4-ECDF-4B8B-B794-509331A59267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1DF4B455-90AE-479D-B64F-7A5A7FF80CB7}" type="presOf" srcId="{5CA24DE4-CD06-4658-B545-2F9222E5F231}" destId="{EA427845-7073-4046-949F-1863F16B4F44}" srcOrd="0" destOrd="0" presId="urn:microsoft.com/office/officeart/2005/8/layout/process1"/>
    <dgm:cxn modelId="{7A7A349F-897E-49B4-9E74-BB29D7A2E187}" type="presOf" srcId="{400C48B9-84E0-4B87-A912-994C9A555AC5}" destId="{F06CE4E7-7BEF-4E5B-B548-CF7796EC5954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70C9CDC7-C201-44DE-A0D0-C11D1C650FFB}" type="presOf" srcId="{C2958897-F927-4583-B4C4-5D4948257DD9}" destId="{9D7C4C66-3F22-4DDC-A5D8-41230B0BC6F4}" srcOrd="1" destOrd="0" presId="urn:microsoft.com/office/officeart/2005/8/layout/process1"/>
    <dgm:cxn modelId="{4EF6A1B0-683F-4835-928E-03F955D4A11B}" type="presOf" srcId="{1F547E00-252A-435F-87B5-6E08AEA8B598}" destId="{843C8255-B29A-4BA6-9161-7A2703C701DF}" srcOrd="0" destOrd="0" presId="urn:microsoft.com/office/officeart/2005/8/layout/process1"/>
    <dgm:cxn modelId="{359FE5E0-322F-4AFF-829B-3422BDE40A95}" type="presParOf" srcId="{EC7DD681-28D1-4E12-A1AA-EA386EA9BC4F}" destId="{A83B1570-1280-495E-BCBD-5BB63E121B62}" srcOrd="0" destOrd="0" presId="urn:microsoft.com/office/officeart/2005/8/layout/process1"/>
    <dgm:cxn modelId="{879DB54D-499C-446B-B596-79C713AA656B}" type="presParOf" srcId="{EC7DD681-28D1-4E12-A1AA-EA386EA9BC4F}" destId="{F06CE4E7-7BEF-4E5B-B548-CF7796EC5954}" srcOrd="1" destOrd="0" presId="urn:microsoft.com/office/officeart/2005/8/layout/process1"/>
    <dgm:cxn modelId="{1536CA04-B7C2-496D-80F7-1FB611719E15}" type="presParOf" srcId="{F06CE4E7-7BEF-4E5B-B548-CF7796EC5954}" destId="{F8B9752B-7256-4D49-A85B-22CCF2452B2A}" srcOrd="0" destOrd="0" presId="urn:microsoft.com/office/officeart/2005/8/layout/process1"/>
    <dgm:cxn modelId="{B4788B58-DE9B-4B89-A8CB-EEC078EAE9BF}" type="presParOf" srcId="{EC7DD681-28D1-4E12-A1AA-EA386EA9BC4F}" destId="{476AA55E-0DC0-41FE-84CA-2492BD3DB214}" srcOrd="2" destOrd="0" presId="urn:microsoft.com/office/officeart/2005/8/layout/process1"/>
    <dgm:cxn modelId="{73602F73-D320-47CC-9BEF-1FD57DBBE487}" type="presParOf" srcId="{EC7DD681-28D1-4E12-A1AA-EA386EA9BC4F}" destId="{063E800E-342B-4DC5-8C98-695F132D9F63}" srcOrd="3" destOrd="0" presId="urn:microsoft.com/office/officeart/2005/8/layout/process1"/>
    <dgm:cxn modelId="{9A718CDB-8250-433B-950D-667547BCD795}" type="presParOf" srcId="{063E800E-342B-4DC5-8C98-695F132D9F63}" destId="{63AD3823-03BA-4D4D-BEF8-4DE2CB156DB0}" srcOrd="0" destOrd="0" presId="urn:microsoft.com/office/officeart/2005/8/layout/process1"/>
    <dgm:cxn modelId="{E9B99AE2-7377-439F-9477-023ECA511792}" type="presParOf" srcId="{EC7DD681-28D1-4E12-A1AA-EA386EA9BC4F}" destId="{753A6D74-82BD-412E-B902-F7C38DDDD08D}" srcOrd="4" destOrd="0" presId="urn:microsoft.com/office/officeart/2005/8/layout/process1"/>
    <dgm:cxn modelId="{4ECC9952-0D0B-450E-8F74-3B3C7124F4F1}" type="presParOf" srcId="{EC7DD681-28D1-4E12-A1AA-EA386EA9BC4F}" destId="{EA427845-7073-4046-949F-1863F16B4F44}" srcOrd="5" destOrd="0" presId="urn:microsoft.com/office/officeart/2005/8/layout/process1"/>
    <dgm:cxn modelId="{10C3DB06-8364-46A4-91BC-FC2443942E28}" type="presParOf" srcId="{EA427845-7073-4046-949F-1863F16B4F44}" destId="{7FE27FBC-3601-4F0D-A151-97610BA80809}" srcOrd="0" destOrd="0" presId="urn:microsoft.com/office/officeart/2005/8/layout/process1"/>
    <dgm:cxn modelId="{AEFF0AFD-1009-437E-A315-52F07876DDBA}" type="presParOf" srcId="{EC7DD681-28D1-4E12-A1AA-EA386EA9BC4F}" destId="{843C8255-B29A-4BA6-9161-7A2703C701DF}" srcOrd="6" destOrd="0" presId="urn:microsoft.com/office/officeart/2005/8/layout/process1"/>
    <dgm:cxn modelId="{527B341D-87B3-4DE1-862B-3241BC5542AD}" type="presParOf" srcId="{EC7DD681-28D1-4E12-A1AA-EA386EA9BC4F}" destId="{14C8DA05-EC0F-4DD9-8FCB-76FFB3B7A134}" srcOrd="7" destOrd="0" presId="urn:microsoft.com/office/officeart/2005/8/layout/process1"/>
    <dgm:cxn modelId="{1118ED57-F7E8-4E4F-8AFE-2AEA10015E07}" type="presParOf" srcId="{14C8DA05-EC0F-4DD9-8FCB-76FFB3B7A134}" destId="{9D7C4C66-3F22-4DDC-A5D8-41230B0BC6F4}" srcOrd="0" destOrd="0" presId="urn:microsoft.com/office/officeart/2005/8/layout/process1"/>
    <dgm:cxn modelId="{5F708427-E70B-449B-8523-64FD7C967CF5}" type="presParOf" srcId="{EC7DD681-28D1-4E12-A1AA-EA386EA9BC4F}" destId="{160D3580-6F8F-43D2-8592-7AF5BC3F247D}" srcOrd="8" destOrd="0" presId="urn:microsoft.com/office/officeart/2005/8/layout/process1"/>
    <dgm:cxn modelId="{6C351CDA-4224-414A-BBBD-98060A4FBCE2}" type="presParOf" srcId="{EC7DD681-28D1-4E12-A1AA-EA386EA9BC4F}" destId="{0ADE3DC4-ECDF-4B8B-B794-509331A59267}" srcOrd="9" destOrd="0" presId="urn:microsoft.com/office/officeart/2005/8/layout/process1"/>
    <dgm:cxn modelId="{EFCC22BD-BAC5-4549-ADB1-B42D98F571B4}" type="presParOf" srcId="{0ADE3DC4-ECDF-4B8B-B794-509331A59267}" destId="{570D8043-BF0C-4E9C-8C0E-41001600E14F}" srcOrd="0" destOrd="0" presId="urn:microsoft.com/office/officeart/2005/8/layout/process1"/>
    <dgm:cxn modelId="{FB4F24E5-FC44-40EB-8457-1D69699A67C7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Definir processos de negócio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de impacto no negócio (BIA)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Avaliar Riscos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Analisar riscos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E198467A-0284-478B-8AC0-9D2C05371CF6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Realizar análise SWOT</a:t>
          </a:r>
          <a:endParaRPr lang="pt-BR" sz="1400" dirty="0"/>
        </a:p>
      </dgm:t>
    </dgm:pt>
    <dgm:pt modelId="{EF402CCD-CEC5-4457-8FCB-04BB716E5817}" type="parTrans" cxnId="{FA79D89A-A57C-4488-88B7-0F45FA3251A1}">
      <dgm:prSet/>
      <dgm:spPr/>
      <dgm:t>
        <a:bodyPr/>
        <a:lstStyle/>
        <a:p>
          <a:endParaRPr lang="pt-BR"/>
        </a:p>
      </dgm:t>
    </dgm:pt>
    <dgm:pt modelId="{4C02863E-6A9C-443A-95E0-0ED3DCF03106}" type="sibTrans" cxnId="{FA79D89A-A57C-4488-88B7-0F45FA3251A1}">
      <dgm:prSet/>
      <dgm:spPr/>
      <dgm:t>
        <a:bodyPr/>
        <a:lstStyle/>
        <a:p>
          <a:endParaRPr lang="pt-BR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4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4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FBC8ED49-9671-490F-AAE6-FA74687FE9F5}" type="pres">
      <dgm:prSet presAssocID="{E198467A-0284-478B-8AC0-9D2C05371CF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FAA58F-DF67-4FA6-A25E-3B157D9031E9}" type="pres">
      <dgm:prSet presAssocID="{4C02863E-6A9C-443A-95E0-0ED3DCF03106}" presName="sibTrans" presStyleLbl="sibTrans2D1" presStyleIdx="2" presStyleCnt="4"/>
      <dgm:spPr/>
      <dgm:t>
        <a:bodyPr/>
        <a:lstStyle/>
        <a:p>
          <a:endParaRPr lang="pt-BR"/>
        </a:p>
      </dgm:t>
    </dgm:pt>
    <dgm:pt modelId="{218999E4-5180-470E-B1EA-F8D496490C4D}" type="pres">
      <dgm:prSet presAssocID="{4C02863E-6A9C-443A-95E0-0ED3DCF03106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3" presStyleCnt="5" custLinFactNeighborX="-6558" custLinFactNeighborY="-5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3" presStyleCnt="4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D37DD99-19AA-4764-B74F-BFD18773D139}" type="presOf" srcId="{D0761667-9679-4B4D-8F2D-615A08FBFA51}" destId="{063E800E-342B-4DC5-8C98-695F132D9F63}" srcOrd="0" destOrd="0" presId="urn:microsoft.com/office/officeart/2005/8/layout/process1"/>
    <dgm:cxn modelId="{AEC75175-F7C5-4704-BEDC-5DC2AB4159DA}" type="presOf" srcId="{1F547E00-252A-435F-87B5-6E08AEA8B598}" destId="{843C8255-B29A-4BA6-9161-7A2703C701DF}" srcOrd="0" destOrd="0" presId="urn:microsoft.com/office/officeart/2005/8/layout/process1"/>
    <dgm:cxn modelId="{DF8CCEB3-E764-40C3-8B26-3EDE6E34917C}" type="presOf" srcId="{E198467A-0284-478B-8AC0-9D2C05371CF6}" destId="{FBC8ED49-9671-490F-AAE6-FA74687FE9F5}" srcOrd="0" destOrd="0" presId="urn:microsoft.com/office/officeart/2005/8/layout/process1"/>
    <dgm:cxn modelId="{6679B3DE-932B-41A4-A5E3-F541ACD6A4C7}" type="presOf" srcId="{F5050A46-C8DB-4BCC-BD49-8F374B471955}" destId="{EC7DD681-28D1-4E12-A1AA-EA386EA9BC4F}" srcOrd="0" destOrd="0" presId="urn:microsoft.com/office/officeart/2005/8/layout/process1"/>
    <dgm:cxn modelId="{9CCD0590-77F0-46EE-9597-4222BCE410D0}" type="presOf" srcId="{400C48B9-84E0-4B87-A912-994C9A555AC5}" destId="{F8B9752B-7256-4D49-A85B-22CCF2452B2A}" srcOrd="1" destOrd="0" presId="urn:microsoft.com/office/officeart/2005/8/layout/process1"/>
    <dgm:cxn modelId="{901F7CD5-7F22-4DDB-AFEE-2089D091BC88}" type="presOf" srcId="{400C48B9-84E0-4B87-A912-994C9A555AC5}" destId="{F06CE4E7-7BEF-4E5B-B548-CF7796EC5954}" srcOrd="0" destOrd="0" presId="urn:microsoft.com/office/officeart/2005/8/layout/process1"/>
    <dgm:cxn modelId="{FA79D89A-A57C-4488-88B7-0F45FA3251A1}" srcId="{F5050A46-C8DB-4BCC-BD49-8F374B471955}" destId="{E198467A-0284-478B-8AC0-9D2C05371CF6}" srcOrd="2" destOrd="0" parTransId="{EF402CCD-CEC5-4457-8FCB-04BB716E5817}" sibTransId="{4C02863E-6A9C-443A-95E0-0ED3DCF03106}"/>
    <dgm:cxn modelId="{F0D99721-0425-4AE1-8DF0-C5153B435AFA}" type="presOf" srcId="{5CA24DE4-CD06-4658-B545-2F9222E5F231}" destId="{7FE27FBC-3601-4F0D-A151-97610BA80809}" srcOrd="1" destOrd="0" presId="urn:microsoft.com/office/officeart/2005/8/layout/process1"/>
    <dgm:cxn modelId="{8F8C9B32-431B-4BD7-9F67-6703800043E1}" type="presOf" srcId="{D0761667-9679-4B4D-8F2D-615A08FBFA51}" destId="{63AD3823-03BA-4D4D-BEF8-4DE2CB156DB0}" srcOrd="1" destOrd="0" presId="urn:microsoft.com/office/officeart/2005/8/layout/process1"/>
    <dgm:cxn modelId="{7246A7FC-2449-4383-A8DC-333EC2FB9487}" srcId="{F5050A46-C8DB-4BCC-BD49-8F374B471955}" destId="{1F547E00-252A-435F-87B5-6E08AEA8B598}" srcOrd="4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3" destOrd="0" parTransId="{CA87DFDD-C4F3-4AFB-AC26-62A4925C61F1}" sibTransId="{5CA24DE4-CD06-4658-B545-2F9222E5F231}"/>
    <dgm:cxn modelId="{29040DE5-7C9D-452B-8807-FF1F10AD6DB0}" type="presOf" srcId="{1EDCC28A-EE27-4FC4-9B6C-E723DD434601}" destId="{753A6D74-82BD-412E-B902-F7C38DDDD08D}" srcOrd="0" destOrd="0" presId="urn:microsoft.com/office/officeart/2005/8/layout/process1"/>
    <dgm:cxn modelId="{031DF828-1474-4ACF-9FFF-2EB6175B5594}" type="presOf" srcId="{92CDB908-2007-4181-8510-90BF8E8BB138}" destId="{476AA55E-0DC0-41FE-84CA-2492BD3DB214}" srcOrd="0" destOrd="0" presId="urn:microsoft.com/office/officeart/2005/8/layout/process1"/>
    <dgm:cxn modelId="{C230C96E-0400-4006-9D76-B977250D897C}" type="presOf" srcId="{FE88FEEB-16E9-4D98-99E1-7853ECEA7BE5}" destId="{A83B1570-1280-495E-BCBD-5BB63E121B62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AD58A2B4-8405-4AEF-914A-2621F48BE2D3}" type="presOf" srcId="{4C02863E-6A9C-443A-95E0-0ED3DCF03106}" destId="{77FAA58F-DF67-4FA6-A25E-3B157D9031E9}" srcOrd="0" destOrd="0" presId="urn:microsoft.com/office/officeart/2005/8/layout/process1"/>
    <dgm:cxn modelId="{EF3106FB-47AB-4A84-B8E7-0B04DA7C8AC5}" type="presOf" srcId="{4C02863E-6A9C-443A-95E0-0ED3DCF03106}" destId="{218999E4-5180-470E-B1EA-F8D496490C4D}" srcOrd="1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131CF231-94F6-4E14-83EF-DC535897F32B}" type="presOf" srcId="{5CA24DE4-CD06-4658-B545-2F9222E5F231}" destId="{EA427845-7073-4046-949F-1863F16B4F44}" srcOrd="0" destOrd="0" presId="urn:microsoft.com/office/officeart/2005/8/layout/process1"/>
    <dgm:cxn modelId="{D83A99B1-469A-49F3-82B7-B282145F6905}" type="presParOf" srcId="{EC7DD681-28D1-4E12-A1AA-EA386EA9BC4F}" destId="{A83B1570-1280-495E-BCBD-5BB63E121B62}" srcOrd="0" destOrd="0" presId="urn:microsoft.com/office/officeart/2005/8/layout/process1"/>
    <dgm:cxn modelId="{C649165B-2D1F-407C-8A95-B78F0D4EF0F0}" type="presParOf" srcId="{EC7DD681-28D1-4E12-A1AA-EA386EA9BC4F}" destId="{F06CE4E7-7BEF-4E5B-B548-CF7796EC5954}" srcOrd="1" destOrd="0" presId="urn:microsoft.com/office/officeart/2005/8/layout/process1"/>
    <dgm:cxn modelId="{EA84D46A-6A90-410C-9B5F-36A51B8320BD}" type="presParOf" srcId="{F06CE4E7-7BEF-4E5B-B548-CF7796EC5954}" destId="{F8B9752B-7256-4D49-A85B-22CCF2452B2A}" srcOrd="0" destOrd="0" presId="urn:microsoft.com/office/officeart/2005/8/layout/process1"/>
    <dgm:cxn modelId="{4B425C46-CB90-4F6F-B406-91FBF7E5D3C5}" type="presParOf" srcId="{EC7DD681-28D1-4E12-A1AA-EA386EA9BC4F}" destId="{476AA55E-0DC0-41FE-84CA-2492BD3DB214}" srcOrd="2" destOrd="0" presId="urn:microsoft.com/office/officeart/2005/8/layout/process1"/>
    <dgm:cxn modelId="{7642F0A4-E1C7-4108-B90F-368DBB43CA6C}" type="presParOf" srcId="{EC7DD681-28D1-4E12-A1AA-EA386EA9BC4F}" destId="{063E800E-342B-4DC5-8C98-695F132D9F63}" srcOrd="3" destOrd="0" presId="urn:microsoft.com/office/officeart/2005/8/layout/process1"/>
    <dgm:cxn modelId="{B2A48AF5-EEF8-4AB5-8F66-FF69096CBC5D}" type="presParOf" srcId="{063E800E-342B-4DC5-8C98-695F132D9F63}" destId="{63AD3823-03BA-4D4D-BEF8-4DE2CB156DB0}" srcOrd="0" destOrd="0" presId="urn:microsoft.com/office/officeart/2005/8/layout/process1"/>
    <dgm:cxn modelId="{2ABE2DC2-D341-44F0-B85B-0CDCA57DDF83}" type="presParOf" srcId="{EC7DD681-28D1-4E12-A1AA-EA386EA9BC4F}" destId="{FBC8ED49-9671-490F-AAE6-FA74687FE9F5}" srcOrd="4" destOrd="0" presId="urn:microsoft.com/office/officeart/2005/8/layout/process1"/>
    <dgm:cxn modelId="{CB314863-B6E8-473E-BBEB-56BAF7E4F2C0}" type="presParOf" srcId="{EC7DD681-28D1-4E12-A1AA-EA386EA9BC4F}" destId="{77FAA58F-DF67-4FA6-A25E-3B157D9031E9}" srcOrd="5" destOrd="0" presId="urn:microsoft.com/office/officeart/2005/8/layout/process1"/>
    <dgm:cxn modelId="{D851301E-428C-4E8B-81FF-079D4DFAAF90}" type="presParOf" srcId="{77FAA58F-DF67-4FA6-A25E-3B157D9031E9}" destId="{218999E4-5180-470E-B1EA-F8D496490C4D}" srcOrd="0" destOrd="0" presId="urn:microsoft.com/office/officeart/2005/8/layout/process1"/>
    <dgm:cxn modelId="{FB8E577B-3888-478A-8F06-C1A10EA3E96F}" type="presParOf" srcId="{EC7DD681-28D1-4E12-A1AA-EA386EA9BC4F}" destId="{753A6D74-82BD-412E-B902-F7C38DDDD08D}" srcOrd="6" destOrd="0" presId="urn:microsoft.com/office/officeart/2005/8/layout/process1"/>
    <dgm:cxn modelId="{81A5B27F-5659-4F50-8FD7-FC093FC127A1}" type="presParOf" srcId="{EC7DD681-28D1-4E12-A1AA-EA386EA9BC4F}" destId="{EA427845-7073-4046-949F-1863F16B4F44}" srcOrd="7" destOrd="0" presId="urn:microsoft.com/office/officeart/2005/8/layout/process1"/>
    <dgm:cxn modelId="{0BF7B6D8-D203-421C-A0E1-2DD402A5FE10}" type="presParOf" srcId="{EA427845-7073-4046-949F-1863F16B4F44}" destId="{7FE27FBC-3601-4F0D-A151-97610BA80809}" srcOrd="0" destOrd="0" presId="urn:microsoft.com/office/officeart/2005/8/layout/process1"/>
    <dgm:cxn modelId="{35D9369D-78B4-4C35-9E4E-0DF58F26DC88}" type="presParOf" srcId="{EC7DD681-28D1-4E12-A1AA-EA386EA9BC4F}" destId="{843C8255-B29A-4BA6-9161-7A2703C701D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endParaRPr lang="pt-BR" sz="1050"/>
        </a:p>
      </dgm:t>
    </dgm:pt>
    <dgm:pt modelId="{1EDCC28A-EE27-4FC4-9B6C-E723DD434601}">
      <dgm:prSet phldrT="[Texto]" custT="1"/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FCBAAC5-FBC5-489F-99B4-8E8B55900C57}" type="presOf" srcId="{92CDB908-2007-4181-8510-90BF8E8BB138}" destId="{476AA55E-0DC0-41FE-84CA-2492BD3DB214}" srcOrd="0" destOrd="0" presId="urn:microsoft.com/office/officeart/2005/8/layout/process1"/>
    <dgm:cxn modelId="{A253451C-4147-497F-83A3-41A8DEB45D79}" type="presOf" srcId="{C2958897-F927-4583-B4C4-5D4948257DD9}" destId="{9D7C4C66-3F22-4DDC-A5D8-41230B0BC6F4}" srcOrd="1" destOrd="0" presId="urn:microsoft.com/office/officeart/2005/8/layout/process1"/>
    <dgm:cxn modelId="{1A05B09B-7108-426C-A7A7-AA4CD3B8BF6F}" type="presOf" srcId="{BB12ED71-1F58-49B7-9F70-FCDF3B506707}" destId="{16700004-CBAF-4ACC-A7C8-26CA520D0CC6}" srcOrd="0" destOrd="0" presId="urn:microsoft.com/office/officeart/2005/8/layout/process1"/>
    <dgm:cxn modelId="{F8A40E6F-C498-456F-80F6-DDAD2BD3B73B}" type="presOf" srcId="{356AA42E-AB84-4C7F-A7B7-6E2CBEF5387B}" destId="{0ADE3DC4-ECDF-4B8B-B794-509331A59267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D7ED5D67-1CE8-4978-9EA6-67EFBBE5F41E}" type="presOf" srcId="{5CA24DE4-CD06-4658-B545-2F9222E5F231}" destId="{7FE27FBC-3601-4F0D-A151-97610BA80809}" srcOrd="1" destOrd="0" presId="urn:microsoft.com/office/officeart/2005/8/layout/process1"/>
    <dgm:cxn modelId="{9A52476A-EC4D-4BE8-B5DF-F6A2EF84D03D}" type="presOf" srcId="{400C48B9-84E0-4B87-A912-994C9A555AC5}" destId="{F06CE4E7-7BEF-4E5B-B548-CF7796EC5954}" srcOrd="0" destOrd="0" presId="urn:microsoft.com/office/officeart/2005/8/layout/process1"/>
    <dgm:cxn modelId="{C5CF6A6D-E65B-4596-B6AC-86F1B7003545}" type="presOf" srcId="{D0761667-9679-4B4D-8F2D-615A08FBFA51}" destId="{63AD3823-03BA-4D4D-BEF8-4DE2CB156DB0}" srcOrd="1" destOrd="0" presId="urn:microsoft.com/office/officeart/2005/8/layout/process1"/>
    <dgm:cxn modelId="{EB24533E-73A4-4AE4-9831-7E6E3EA3BC5F}" type="presOf" srcId="{1EDCC28A-EE27-4FC4-9B6C-E723DD434601}" destId="{753A6D74-82BD-412E-B902-F7C38DDDD08D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5D7D5F18-D79C-4E23-90CB-5183947D34C0}" type="presOf" srcId="{1F547E00-252A-435F-87B5-6E08AEA8B598}" destId="{843C8255-B29A-4BA6-9161-7A2703C701DF}" srcOrd="0" destOrd="0" presId="urn:microsoft.com/office/officeart/2005/8/layout/process1"/>
    <dgm:cxn modelId="{6F47B6AC-4C61-48B6-B557-7AC01A4A752A}" type="presOf" srcId="{4D9E894D-7688-4FCC-812D-80AE077D86CE}" destId="{160D3580-6F8F-43D2-8592-7AF5BC3F247D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4D78669C-94AD-4D6D-A93E-388D3BC818B6}" type="presOf" srcId="{400C48B9-84E0-4B87-A912-994C9A555AC5}" destId="{F8B9752B-7256-4D49-A85B-22CCF2452B2A}" srcOrd="1" destOrd="0" presId="urn:microsoft.com/office/officeart/2005/8/layout/process1"/>
    <dgm:cxn modelId="{A2600EC6-AC37-4682-B76A-EA4B7826B55D}" type="presOf" srcId="{D0761667-9679-4B4D-8F2D-615A08FBFA51}" destId="{063E800E-342B-4DC5-8C98-695F132D9F63}" srcOrd="0" destOrd="0" presId="urn:microsoft.com/office/officeart/2005/8/layout/process1"/>
    <dgm:cxn modelId="{0AE69D6D-A84A-45F3-B783-58509742748C}" type="presOf" srcId="{356AA42E-AB84-4C7F-A7B7-6E2CBEF5387B}" destId="{570D8043-BF0C-4E9C-8C0E-41001600E14F}" srcOrd="1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AFAE62FB-CD5F-4ECF-B581-1B4C468934AE}" type="presOf" srcId="{C2958897-F927-4583-B4C4-5D4948257DD9}" destId="{14C8DA05-EC0F-4DD9-8FCB-76FFB3B7A134}" srcOrd="0" destOrd="0" presId="urn:microsoft.com/office/officeart/2005/8/layout/process1"/>
    <dgm:cxn modelId="{A876339A-84DC-4BB0-9C8B-CA073C1022F0}" type="presOf" srcId="{5CA24DE4-CD06-4658-B545-2F9222E5F231}" destId="{EA427845-7073-4046-949F-1863F16B4F44}" srcOrd="0" destOrd="0" presId="urn:microsoft.com/office/officeart/2005/8/layout/process1"/>
    <dgm:cxn modelId="{40EB9E3A-002D-4586-840D-1A520378F9DB}" type="presOf" srcId="{FE88FEEB-16E9-4D98-99E1-7853ECEA7BE5}" destId="{A83B1570-1280-495E-BCBD-5BB63E121B62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62F1D7F9-CF42-45CE-897D-5F07DDA3B983}" type="presOf" srcId="{F5050A46-C8DB-4BCC-BD49-8F374B471955}" destId="{EC7DD681-28D1-4E12-A1AA-EA386EA9BC4F}" srcOrd="0" destOrd="0" presId="urn:microsoft.com/office/officeart/2005/8/layout/process1"/>
    <dgm:cxn modelId="{2371D301-495A-4A9D-B9C1-7CF9C2090266}" type="presParOf" srcId="{EC7DD681-28D1-4E12-A1AA-EA386EA9BC4F}" destId="{A83B1570-1280-495E-BCBD-5BB63E121B62}" srcOrd="0" destOrd="0" presId="urn:microsoft.com/office/officeart/2005/8/layout/process1"/>
    <dgm:cxn modelId="{7BC87B81-EBD6-487A-85E1-F351EB37448E}" type="presParOf" srcId="{EC7DD681-28D1-4E12-A1AA-EA386EA9BC4F}" destId="{F06CE4E7-7BEF-4E5B-B548-CF7796EC5954}" srcOrd="1" destOrd="0" presId="urn:microsoft.com/office/officeart/2005/8/layout/process1"/>
    <dgm:cxn modelId="{BA69F6CA-FB3C-40C3-B9D0-C10155C4C994}" type="presParOf" srcId="{F06CE4E7-7BEF-4E5B-B548-CF7796EC5954}" destId="{F8B9752B-7256-4D49-A85B-22CCF2452B2A}" srcOrd="0" destOrd="0" presId="urn:microsoft.com/office/officeart/2005/8/layout/process1"/>
    <dgm:cxn modelId="{4225E201-EEFD-4433-AC43-0F115FECDE19}" type="presParOf" srcId="{EC7DD681-28D1-4E12-A1AA-EA386EA9BC4F}" destId="{476AA55E-0DC0-41FE-84CA-2492BD3DB214}" srcOrd="2" destOrd="0" presId="urn:microsoft.com/office/officeart/2005/8/layout/process1"/>
    <dgm:cxn modelId="{1C0BCEE1-B2B3-4D4A-84C1-1005234F6C19}" type="presParOf" srcId="{EC7DD681-28D1-4E12-A1AA-EA386EA9BC4F}" destId="{063E800E-342B-4DC5-8C98-695F132D9F63}" srcOrd="3" destOrd="0" presId="urn:microsoft.com/office/officeart/2005/8/layout/process1"/>
    <dgm:cxn modelId="{6220E4EF-8214-4CBB-A9B3-A7B03D634E92}" type="presParOf" srcId="{063E800E-342B-4DC5-8C98-695F132D9F63}" destId="{63AD3823-03BA-4D4D-BEF8-4DE2CB156DB0}" srcOrd="0" destOrd="0" presId="urn:microsoft.com/office/officeart/2005/8/layout/process1"/>
    <dgm:cxn modelId="{B57F594F-18C7-4E92-B33F-4C48106EBD1E}" type="presParOf" srcId="{EC7DD681-28D1-4E12-A1AA-EA386EA9BC4F}" destId="{753A6D74-82BD-412E-B902-F7C38DDDD08D}" srcOrd="4" destOrd="0" presId="urn:microsoft.com/office/officeart/2005/8/layout/process1"/>
    <dgm:cxn modelId="{99C42281-432B-43BA-9060-82C969DA1037}" type="presParOf" srcId="{EC7DD681-28D1-4E12-A1AA-EA386EA9BC4F}" destId="{EA427845-7073-4046-949F-1863F16B4F44}" srcOrd="5" destOrd="0" presId="urn:microsoft.com/office/officeart/2005/8/layout/process1"/>
    <dgm:cxn modelId="{D467BCAC-EAB6-47C6-8190-2D7026170A01}" type="presParOf" srcId="{EA427845-7073-4046-949F-1863F16B4F44}" destId="{7FE27FBC-3601-4F0D-A151-97610BA80809}" srcOrd="0" destOrd="0" presId="urn:microsoft.com/office/officeart/2005/8/layout/process1"/>
    <dgm:cxn modelId="{9A1125FC-066E-40CB-B100-B9B1AF59E061}" type="presParOf" srcId="{EC7DD681-28D1-4E12-A1AA-EA386EA9BC4F}" destId="{843C8255-B29A-4BA6-9161-7A2703C701DF}" srcOrd="6" destOrd="0" presId="urn:microsoft.com/office/officeart/2005/8/layout/process1"/>
    <dgm:cxn modelId="{5FFAF392-96EA-4D29-ACB3-EE003628B58B}" type="presParOf" srcId="{EC7DD681-28D1-4E12-A1AA-EA386EA9BC4F}" destId="{14C8DA05-EC0F-4DD9-8FCB-76FFB3B7A134}" srcOrd="7" destOrd="0" presId="urn:microsoft.com/office/officeart/2005/8/layout/process1"/>
    <dgm:cxn modelId="{D61AC8B1-FF2F-4A02-9C91-D68C49AA100F}" type="presParOf" srcId="{14C8DA05-EC0F-4DD9-8FCB-76FFB3B7A134}" destId="{9D7C4C66-3F22-4DDC-A5D8-41230B0BC6F4}" srcOrd="0" destOrd="0" presId="urn:microsoft.com/office/officeart/2005/8/layout/process1"/>
    <dgm:cxn modelId="{D05A29D7-B4F4-4574-A374-FA54A7ACFCAE}" type="presParOf" srcId="{EC7DD681-28D1-4E12-A1AA-EA386EA9BC4F}" destId="{160D3580-6F8F-43D2-8592-7AF5BC3F247D}" srcOrd="8" destOrd="0" presId="urn:microsoft.com/office/officeart/2005/8/layout/process1"/>
    <dgm:cxn modelId="{E8F61E96-B9DC-40DA-A564-A2441CB177C3}" type="presParOf" srcId="{EC7DD681-28D1-4E12-A1AA-EA386EA9BC4F}" destId="{0ADE3DC4-ECDF-4B8B-B794-509331A59267}" srcOrd="9" destOrd="0" presId="urn:microsoft.com/office/officeart/2005/8/layout/process1"/>
    <dgm:cxn modelId="{84DC914E-8B04-46CB-88D8-AEB81D5397F1}" type="presParOf" srcId="{0ADE3DC4-ECDF-4B8B-B794-509331A59267}" destId="{570D8043-BF0C-4E9C-8C0E-41001600E14F}" srcOrd="0" destOrd="0" presId="urn:microsoft.com/office/officeart/2005/8/layout/process1"/>
    <dgm:cxn modelId="{9A72F25F-20EE-48A2-BAB2-EE54DAC6616C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controles internos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E6A049-8194-4BB9-B291-D3A4F64F072A}" type="presOf" srcId="{400C48B9-84E0-4B87-A912-994C9A555AC5}" destId="{F06CE4E7-7BEF-4E5B-B548-CF7796EC5954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BD08648A-0117-4BF9-9490-EF9C9E14A7CB}" type="presOf" srcId="{92CDB908-2007-4181-8510-90BF8E8BB138}" destId="{476AA55E-0DC0-41FE-84CA-2492BD3DB214}" srcOrd="0" destOrd="0" presId="urn:microsoft.com/office/officeart/2005/8/layout/process1"/>
    <dgm:cxn modelId="{D4623B64-3C12-44C2-8167-8EA738797229}" type="presOf" srcId="{5CA24DE4-CD06-4658-B545-2F9222E5F231}" destId="{EA427845-7073-4046-949F-1863F16B4F44}" srcOrd="0" destOrd="0" presId="urn:microsoft.com/office/officeart/2005/8/layout/process1"/>
    <dgm:cxn modelId="{56538043-CEAF-4C76-B7A2-B0C325467192}" type="presOf" srcId="{D0761667-9679-4B4D-8F2D-615A08FBFA51}" destId="{063E800E-342B-4DC5-8C98-695F132D9F63}" srcOrd="0" destOrd="0" presId="urn:microsoft.com/office/officeart/2005/8/layout/process1"/>
    <dgm:cxn modelId="{054654F3-6A15-47F8-813C-7FE0FA924A93}" type="presOf" srcId="{356AA42E-AB84-4C7F-A7B7-6E2CBEF5387B}" destId="{570D8043-BF0C-4E9C-8C0E-41001600E14F}" srcOrd="1" destOrd="0" presId="urn:microsoft.com/office/officeart/2005/8/layout/process1"/>
    <dgm:cxn modelId="{7DA92A4E-D0A5-4ED3-B953-C51483C6505B}" type="presOf" srcId="{1EDCC28A-EE27-4FC4-9B6C-E723DD434601}" destId="{753A6D74-82BD-412E-B902-F7C38DDDD08D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4E17AD79-6D70-4B86-9033-816AF39691BE}" type="presOf" srcId="{F5050A46-C8DB-4BCC-BD49-8F374B471955}" destId="{EC7DD681-28D1-4E12-A1AA-EA386EA9BC4F}" srcOrd="0" destOrd="0" presId="urn:microsoft.com/office/officeart/2005/8/layout/process1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632288AE-C78A-41F7-8084-366C0BDBFEFC}" type="presOf" srcId="{C2958897-F927-4583-B4C4-5D4948257DD9}" destId="{14C8DA05-EC0F-4DD9-8FCB-76FFB3B7A134}" srcOrd="0" destOrd="0" presId="urn:microsoft.com/office/officeart/2005/8/layout/process1"/>
    <dgm:cxn modelId="{A18A92E7-B349-40AE-8C2F-ADD77A5C4E38}" type="presOf" srcId="{D0761667-9679-4B4D-8F2D-615A08FBFA51}" destId="{63AD3823-03BA-4D4D-BEF8-4DE2CB156DB0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5703F14B-506D-4D00-AC0B-30AADBD448A2}" type="presOf" srcId="{356AA42E-AB84-4C7F-A7B7-6E2CBEF5387B}" destId="{0ADE3DC4-ECDF-4B8B-B794-509331A59267}" srcOrd="0" destOrd="0" presId="urn:microsoft.com/office/officeart/2005/8/layout/process1"/>
    <dgm:cxn modelId="{95BCF83D-03BE-4BFF-BA22-30380F526B35}" type="presOf" srcId="{5CA24DE4-CD06-4658-B545-2F9222E5F231}" destId="{7FE27FBC-3601-4F0D-A151-97610BA80809}" srcOrd="1" destOrd="0" presId="urn:microsoft.com/office/officeart/2005/8/layout/process1"/>
    <dgm:cxn modelId="{399F5A4B-FA53-4D34-AAC4-F205BA35C3C4}" type="presOf" srcId="{C2958897-F927-4583-B4C4-5D4948257DD9}" destId="{9D7C4C66-3F22-4DDC-A5D8-41230B0BC6F4}" srcOrd="1" destOrd="0" presId="urn:microsoft.com/office/officeart/2005/8/layout/process1"/>
    <dgm:cxn modelId="{741C587A-CAC5-4BDF-B948-33AC89040AFE}" type="presOf" srcId="{BB12ED71-1F58-49B7-9F70-FCDF3B506707}" destId="{16700004-CBAF-4ACC-A7C8-26CA520D0CC6}" srcOrd="0" destOrd="0" presId="urn:microsoft.com/office/officeart/2005/8/layout/process1"/>
    <dgm:cxn modelId="{EA2C306A-9C2F-46E6-B80E-84A962701AC8}" type="presOf" srcId="{1F547E00-252A-435F-87B5-6E08AEA8B598}" destId="{843C8255-B29A-4BA6-9161-7A2703C701DF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23D3302B-0FDA-4733-A81A-D401B781F7D2}" type="presOf" srcId="{4D9E894D-7688-4FCC-812D-80AE077D86CE}" destId="{160D3580-6F8F-43D2-8592-7AF5BC3F247D}" srcOrd="0" destOrd="0" presId="urn:microsoft.com/office/officeart/2005/8/layout/process1"/>
    <dgm:cxn modelId="{FC04B421-DD7F-4F7A-BFCC-29165E4C60D5}" type="presOf" srcId="{400C48B9-84E0-4B87-A912-994C9A555AC5}" destId="{F8B9752B-7256-4D49-A85B-22CCF2452B2A}" srcOrd="1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6386582C-4E64-4D09-B9A5-B71C352ACD97}" type="presOf" srcId="{FE88FEEB-16E9-4D98-99E1-7853ECEA7BE5}" destId="{A83B1570-1280-495E-BCBD-5BB63E121B62}" srcOrd="0" destOrd="0" presId="urn:microsoft.com/office/officeart/2005/8/layout/process1"/>
    <dgm:cxn modelId="{6DC1F490-2F36-487A-93F9-24A81B3960F7}" type="presParOf" srcId="{EC7DD681-28D1-4E12-A1AA-EA386EA9BC4F}" destId="{A83B1570-1280-495E-BCBD-5BB63E121B62}" srcOrd="0" destOrd="0" presId="urn:microsoft.com/office/officeart/2005/8/layout/process1"/>
    <dgm:cxn modelId="{B56F2045-43FA-40E6-B1DB-382A65BEA3C3}" type="presParOf" srcId="{EC7DD681-28D1-4E12-A1AA-EA386EA9BC4F}" destId="{F06CE4E7-7BEF-4E5B-B548-CF7796EC5954}" srcOrd="1" destOrd="0" presId="urn:microsoft.com/office/officeart/2005/8/layout/process1"/>
    <dgm:cxn modelId="{CD608F7E-91DC-4E7A-B6D0-4217CFBCF2F2}" type="presParOf" srcId="{F06CE4E7-7BEF-4E5B-B548-CF7796EC5954}" destId="{F8B9752B-7256-4D49-A85B-22CCF2452B2A}" srcOrd="0" destOrd="0" presId="urn:microsoft.com/office/officeart/2005/8/layout/process1"/>
    <dgm:cxn modelId="{F63FEB6C-3007-49A6-83B9-7FA1B8C5CD83}" type="presParOf" srcId="{EC7DD681-28D1-4E12-A1AA-EA386EA9BC4F}" destId="{476AA55E-0DC0-41FE-84CA-2492BD3DB214}" srcOrd="2" destOrd="0" presId="urn:microsoft.com/office/officeart/2005/8/layout/process1"/>
    <dgm:cxn modelId="{0BBC0228-E258-4276-86CB-FB0E37177DCC}" type="presParOf" srcId="{EC7DD681-28D1-4E12-A1AA-EA386EA9BC4F}" destId="{063E800E-342B-4DC5-8C98-695F132D9F63}" srcOrd="3" destOrd="0" presId="urn:microsoft.com/office/officeart/2005/8/layout/process1"/>
    <dgm:cxn modelId="{152E7082-0338-416C-8527-53931AD675A8}" type="presParOf" srcId="{063E800E-342B-4DC5-8C98-695F132D9F63}" destId="{63AD3823-03BA-4D4D-BEF8-4DE2CB156DB0}" srcOrd="0" destOrd="0" presId="urn:microsoft.com/office/officeart/2005/8/layout/process1"/>
    <dgm:cxn modelId="{6CE4CB3C-475E-4FD4-84AF-7B42260FD34A}" type="presParOf" srcId="{EC7DD681-28D1-4E12-A1AA-EA386EA9BC4F}" destId="{753A6D74-82BD-412E-B902-F7C38DDDD08D}" srcOrd="4" destOrd="0" presId="urn:microsoft.com/office/officeart/2005/8/layout/process1"/>
    <dgm:cxn modelId="{95901449-B21F-4C00-8CB3-CF3C6664AB76}" type="presParOf" srcId="{EC7DD681-28D1-4E12-A1AA-EA386EA9BC4F}" destId="{EA427845-7073-4046-949F-1863F16B4F44}" srcOrd="5" destOrd="0" presId="urn:microsoft.com/office/officeart/2005/8/layout/process1"/>
    <dgm:cxn modelId="{D3D2F381-B403-4B87-82D0-51E14611AB7B}" type="presParOf" srcId="{EA427845-7073-4046-949F-1863F16B4F44}" destId="{7FE27FBC-3601-4F0D-A151-97610BA80809}" srcOrd="0" destOrd="0" presId="urn:microsoft.com/office/officeart/2005/8/layout/process1"/>
    <dgm:cxn modelId="{ED346A89-7751-44C4-B5A6-AFC476418D67}" type="presParOf" srcId="{EC7DD681-28D1-4E12-A1AA-EA386EA9BC4F}" destId="{843C8255-B29A-4BA6-9161-7A2703C701DF}" srcOrd="6" destOrd="0" presId="urn:microsoft.com/office/officeart/2005/8/layout/process1"/>
    <dgm:cxn modelId="{0610F366-3C46-48F9-BCDE-9F19724D3768}" type="presParOf" srcId="{EC7DD681-28D1-4E12-A1AA-EA386EA9BC4F}" destId="{14C8DA05-EC0F-4DD9-8FCB-76FFB3B7A134}" srcOrd="7" destOrd="0" presId="urn:microsoft.com/office/officeart/2005/8/layout/process1"/>
    <dgm:cxn modelId="{24109A11-B43B-4A87-9C93-2853529433E5}" type="presParOf" srcId="{14C8DA05-EC0F-4DD9-8FCB-76FFB3B7A134}" destId="{9D7C4C66-3F22-4DDC-A5D8-41230B0BC6F4}" srcOrd="0" destOrd="0" presId="urn:microsoft.com/office/officeart/2005/8/layout/process1"/>
    <dgm:cxn modelId="{B3478DC9-C6E9-4124-92FB-5B66492D7237}" type="presParOf" srcId="{EC7DD681-28D1-4E12-A1AA-EA386EA9BC4F}" destId="{160D3580-6F8F-43D2-8592-7AF5BC3F247D}" srcOrd="8" destOrd="0" presId="urn:microsoft.com/office/officeart/2005/8/layout/process1"/>
    <dgm:cxn modelId="{49BF7B88-78D4-4E72-8924-D8DAE2070D9B}" type="presParOf" srcId="{EC7DD681-28D1-4E12-A1AA-EA386EA9BC4F}" destId="{0ADE3DC4-ECDF-4B8B-B794-509331A59267}" srcOrd="9" destOrd="0" presId="urn:microsoft.com/office/officeart/2005/8/layout/process1"/>
    <dgm:cxn modelId="{BBC848AA-0104-40D7-8E40-48E1F2121C20}" type="presParOf" srcId="{0ADE3DC4-ECDF-4B8B-B794-509331A59267}" destId="{570D8043-BF0C-4E9C-8C0E-41001600E14F}" srcOrd="0" destOrd="0" presId="urn:microsoft.com/office/officeart/2005/8/layout/process1"/>
    <dgm:cxn modelId="{4C356269-BDB5-431C-8B37-607E4E0141F2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controles internos</a:t>
          </a:r>
          <a:endParaRPr lang="pt-BR" sz="14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/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89D724-6F65-488B-AA0B-9E401943ED23}" type="presOf" srcId="{5CA24DE4-CD06-4658-B545-2F9222E5F231}" destId="{7FE27FBC-3601-4F0D-A151-97610BA80809}" srcOrd="1" destOrd="0" presId="urn:microsoft.com/office/officeart/2005/8/layout/process1"/>
    <dgm:cxn modelId="{858A3592-68E4-4403-A6E8-F06CE99A4932}" type="presOf" srcId="{C2958897-F927-4583-B4C4-5D4948257DD9}" destId="{14C8DA05-EC0F-4DD9-8FCB-76FFB3B7A134}" srcOrd="0" destOrd="0" presId="urn:microsoft.com/office/officeart/2005/8/layout/process1"/>
    <dgm:cxn modelId="{36B0CDE1-44CE-4D98-A63E-8C072CD8F855}" type="presOf" srcId="{400C48B9-84E0-4B87-A912-994C9A555AC5}" destId="{F8B9752B-7256-4D49-A85B-22CCF2452B2A}" srcOrd="1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53E14629-ED18-4912-92FD-C76086B23D5F}" type="presOf" srcId="{4D9E894D-7688-4FCC-812D-80AE077D86CE}" destId="{160D3580-6F8F-43D2-8592-7AF5BC3F247D}" srcOrd="0" destOrd="0" presId="urn:microsoft.com/office/officeart/2005/8/layout/process1"/>
    <dgm:cxn modelId="{2F2E10C1-704E-48D4-BDE5-43A4E74015E3}" type="presOf" srcId="{1EDCC28A-EE27-4FC4-9B6C-E723DD434601}" destId="{753A6D74-82BD-412E-B902-F7C38DDDD08D}" srcOrd="0" destOrd="0" presId="urn:microsoft.com/office/officeart/2005/8/layout/process1"/>
    <dgm:cxn modelId="{938338B0-B9FB-4FE2-814A-8A7AC4A5D87F}" type="presOf" srcId="{F5050A46-C8DB-4BCC-BD49-8F374B471955}" destId="{EC7DD681-28D1-4E12-A1AA-EA386EA9BC4F}" srcOrd="0" destOrd="0" presId="urn:microsoft.com/office/officeart/2005/8/layout/process1"/>
    <dgm:cxn modelId="{14999F36-E871-407D-8CA3-111B5F94E7FF}" type="presOf" srcId="{92CDB908-2007-4181-8510-90BF8E8BB138}" destId="{476AA55E-0DC0-41FE-84CA-2492BD3DB214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CC0CA803-CFAC-4E3C-9605-3381AC36A72F}" type="presOf" srcId="{D0761667-9679-4B4D-8F2D-615A08FBFA51}" destId="{63AD3823-03BA-4D4D-BEF8-4DE2CB156DB0}" srcOrd="1" destOrd="0" presId="urn:microsoft.com/office/officeart/2005/8/layout/process1"/>
    <dgm:cxn modelId="{2ED56FBA-F53F-4238-955D-C9FFB46702CE}" type="presOf" srcId="{C2958897-F927-4583-B4C4-5D4948257DD9}" destId="{9D7C4C66-3F22-4DDC-A5D8-41230B0BC6F4}" srcOrd="1" destOrd="0" presId="urn:microsoft.com/office/officeart/2005/8/layout/process1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152DC059-A323-45D2-8FB7-427FA1213198}" type="presOf" srcId="{356AA42E-AB84-4C7F-A7B7-6E2CBEF5387B}" destId="{0ADE3DC4-ECDF-4B8B-B794-509331A59267}" srcOrd="0" destOrd="0" presId="urn:microsoft.com/office/officeart/2005/8/layout/process1"/>
    <dgm:cxn modelId="{9C67C37F-DB7F-4ABF-B507-B7512C0FBEB7}" type="presOf" srcId="{356AA42E-AB84-4C7F-A7B7-6E2CBEF5387B}" destId="{570D8043-BF0C-4E9C-8C0E-41001600E14F}" srcOrd="1" destOrd="0" presId="urn:microsoft.com/office/officeart/2005/8/layout/process1"/>
    <dgm:cxn modelId="{3EA4663F-BA8A-425A-A610-B1C6F99BE938}" type="presOf" srcId="{400C48B9-84E0-4B87-A912-994C9A555AC5}" destId="{F06CE4E7-7BEF-4E5B-B548-CF7796EC5954}" srcOrd="0" destOrd="0" presId="urn:microsoft.com/office/officeart/2005/8/layout/process1"/>
    <dgm:cxn modelId="{1981D129-85C6-4C43-995D-A48DFC256C69}" type="presOf" srcId="{5CA24DE4-CD06-4658-B545-2F9222E5F231}" destId="{EA427845-7073-4046-949F-1863F16B4F44}" srcOrd="0" destOrd="0" presId="urn:microsoft.com/office/officeart/2005/8/layout/process1"/>
    <dgm:cxn modelId="{F800BD6C-BFA5-4AFE-B4E4-8D9B59CD2EB6}" type="presOf" srcId="{BB12ED71-1F58-49B7-9F70-FCDF3B506707}" destId="{16700004-CBAF-4ACC-A7C8-26CA520D0CC6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763307E1-2315-45F8-9A32-E9C18BB43B9E}" type="presOf" srcId="{1F547E00-252A-435F-87B5-6E08AEA8B598}" destId="{843C8255-B29A-4BA6-9161-7A2703C701DF}" srcOrd="0" destOrd="0" presId="urn:microsoft.com/office/officeart/2005/8/layout/process1"/>
    <dgm:cxn modelId="{83B4E8B6-7D65-4959-9BC0-493903322E6F}" type="presOf" srcId="{D0761667-9679-4B4D-8F2D-615A08FBFA51}" destId="{063E800E-342B-4DC5-8C98-695F132D9F63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51382061-03B7-45F1-8BDA-E4A6434E4484}" type="presOf" srcId="{FE88FEEB-16E9-4D98-99E1-7853ECEA7BE5}" destId="{A83B1570-1280-495E-BCBD-5BB63E121B62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4991D4D4-47E2-49FE-A0B1-DBD9070DBC5C}" type="presParOf" srcId="{EC7DD681-28D1-4E12-A1AA-EA386EA9BC4F}" destId="{A83B1570-1280-495E-BCBD-5BB63E121B62}" srcOrd="0" destOrd="0" presId="urn:microsoft.com/office/officeart/2005/8/layout/process1"/>
    <dgm:cxn modelId="{CEDDB6FD-FECE-4201-BAB1-03B1A11C1723}" type="presParOf" srcId="{EC7DD681-28D1-4E12-A1AA-EA386EA9BC4F}" destId="{F06CE4E7-7BEF-4E5B-B548-CF7796EC5954}" srcOrd="1" destOrd="0" presId="urn:microsoft.com/office/officeart/2005/8/layout/process1"/>
    <dgm:cxn modelId="{DBE47C78-4721-43AE-9E0F-1F1C4263D6FB}" type="presParOf" srcId="{F06CE4E7-7BEF-4E5B-B548-CF7796EC5954}" destId="{F8B9752B-7256-4D49-A85B-22CCF2452B2A}" srcOrd="0" destOrd="0" presId="urn:microsoft.com/office/officeart/2005/8/layout/process1"/>
    <dgm:cxn modelId="{D403E69D-70A0-4D1B-8134-D359CC30C0B2}" type="presParOf" srcId="{EC7DD681-28D1-4E12-A1AA-EA386EA9BC4F}" destId="{476AA55E-0DC0-41FE-84CA-2492BD3DB214}" srcOrd="2" destOrd="0" presId="urn:microsoft.com/office/officeart/2005/8/layout/process1"/>
    <dgm:cxn modelId="{45877740-3773-4719-B24F-9E6C6F95A9E8}" type="presParOf" srcId="{EC7DD681-28D1-4E12-A1AA-EA386EA9BC4F}" destId="{063E800E-342B-4DC5-8C98-695F132D9F63}" srcOrd="3" destOrd="0" presId="urn:microsoft.com/office/officeart/2005/8/layout/process1"/>
    <dgm:cxn modelId="{A3EFFAC2-1F00-4A93-B67E-69DFCFEF44D5}" type="presParOf" srcId="{063E800E-342B-4DC5-8C98-695F132D9F63}" destId="{63AD3823-03BA-4D4D-BEF8-4DE2CB156DB0}" srcOrd="0" destOrd="0" presId="urn:microsoft.com/office/officeart/2005/8/layout/process1"/>
    <dgm:cxn modelId="{F6316B37-99D0-4320-8F35-DFBA124A27B6}" type="presParOf" srcId="{EC7DD681-28D1-4E12-A1AA-EA386EA9BC4F}" destId="{753A6D74-82BD-412E-B902-F7C38DDDD08D}" srcOrd="4" destOrd="0" presId="urn:microsoft.com/office/officeart/2005/8/layout/process1"/>
    <dgm:cxn modelId="{9CFC2D7F-CDC2-417E-B1A1-AA5374F468BA}" type="presParOf" srcId="{EC7DD681-28D1-4E12-A1AA-EA386EA9BC4F}" destId="{EA427845-7073-4046-949F-1863F16B4F44}" srcOrd="5" destOrd="0" presId="urn:microsoft.com/office/officeart/2005/8/layout/process1"/>
    <dgm:cxn modelId="{AF142EC1-2536-463A-9785-A55D65A166CC}" type="presParOf" srcId="{EA427845-7073-4046-949F-1863F16B4F44}" destId="{7FE27FBC-3601-4F0D-A151-97610BA80809}" srcOrd="0" destOrd="0" presId="urn:microsoft.com/office/officeart/2005/8/layout/process1"/>
    <dgm:cxn modelId="{DFD12318-0994-42B9-8546-369276F48714}" type="presParOf" srcId="{EC7DD681-28D1-4E12-A1AA-EA386EA9BC4F}" destId="{843C8255-B29A-4BA6-9161-7A2703C701DF}" srcOrd="6" destOrd="0" presId="urn:microsoft.com/office/officeart/2005/8/layout/process1"/>
    <dgm:cxn modelId="{9CDAE47C-FEE1-49B8-9210-F1B63C425CA7}" type="presParOf" srcId="{EC7DD681-28D1-4E12-A1AA-EA386EA9BC4F}" destId="{14C8DA05-EC0F-4DD9-8FCB-76FFB3B7A134}" srcOrd="7" destOrd="0" presId="urn:microsoft.com/office/officeart/2005/8/layout/process1"/>
    <dgm:cxn modelId="{1A8642DB-07F6-4C30-B45C-2FB8EC1B99F7}" type="presParOf" srcId="{14C8DA05-EC0F-4DD9-8FCB-76FFB3B7A134}" destId="{9D7C4C66-3F22-4DDC-A5D8-41230B0BC6F4}" srcOrd="0" destOrd="0" presId="urn:microsoft.com/office/officeart/2005/8/layout/process1"/>
    <dgm:cxn modelId="{ED847A5D-F5DC-4603-9094-9F2FAD56E09F}" type="presParOf" srcId="{EC7DD681-28D1-4E12-A1AA-EA386EA9BC4F}" destId="{160D3580-6F8F-43D2-8592-7AF5BC3F247D}" srcOrd="8" destOrd="0" presId="urn:microsoft.com/office/officeart/2005/8/layout/process1"/>
    <dgm:cxn modelId="{879BF001-2487-41C0-9414-D8051BC733BF}" type="presParOf" srcId="{EC7DD681-28D1-4E12-A1AA-EA386EA9BC4F}" destId="{0ADE3DC4-ECDF-4B8B-B794-509331A59267}" srcOrd="9" destOrd="0" presId="urn:microsoft.com/office/officeart/2005/8/layout/process1"/>
    <dgm:cxn modelId="{834430AF-64D5-4EB5-B614-9CF9955C81B3}" type="presParOf" srcId="{0ADE3DC4-ECDF-4B8B-B794-509331A59267}" destId="{570D8043-BF0C-4E9C-8C0E-41001600E14F}" srcOrd="0" destOrd="0" presId="urn:microsoft.com/office/officeart/2005/8/layout/process1"/>
    <dgm:cxn modelId="{B2FD3E2A-0F6C-46E9-AF6D-EE5C5118BA68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Calcular o risco de distorção relevante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/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FB03CA70-1B3B-4387-B508-BD37EDCA9CE0}" type="presOf" srcId="{C2958897-F927-4583-B4C4-5D4948257DD9}" destId="{9D7C4C66-3F22-4DDC-A5D8-41230B0BC6F4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EB830DCC-CDE7-4D30-AC2D-11EA87747889}" type="presOf" srcId="{1F547E00-252A-435F-87B5-6E08AEA8B598}" destId="{843C8255-B29A-4BA6-9161-7A2703C701DF}" srcOrd="0" destOrd="0" presId="urn:microsoft.com/office/officeart/2005/8/layout/process1"/>
    <dgm:cxn modelId="{04BD64F7-9C96-4BDD-85EE-E77DBDBEE9F8}" type="presOf" srcId="{C2958897-F927-4583-B4C4-5D4948257DD9}" destId="{14C8DA05-EC0F-4DD9-8FCB-76FFB3B7A134}" srcOrd="0" destOrd="0" presId="urn:microsoft.com/office/officeart/2005/8/layout/process1"/>
    <dgm:cxn modelId="{6B9BE5BE-1E4D-412B-8B9D-5A82DC480621}" type="presOf" srcId="{400C48B9-84E0-4B87-A912-994C9A555AC5}" destId="{F06CE4E7-7BEF-4E5B-B548-CF7796EC5954}" srcOrd="0" destOrd="0" presId="urn:microsoft.com/office/officeart/2005/8/layout/process1"/>
    <dgm:cxn modelId="{2BD0407B-8EC7-427E-8CBC-01FD74F9BC97}" type="presOf" srcId="{F5050A46-C8DB-4BCC-BD49-8F374B471955}" destId="{EC7DD681-28D1-4E12-A1AA-EA386EA9BC4F}" srcOrd="0" destOrd="0" presId="urn:microsoft.com/office/officeart/2005/8/layout/process1"/>
    <dgm:cxn modelId="{EFF3C71C-F6E8-4AAE-9513-74AC8EBA1D99}" type="presOf" srcId="{1EDCC28A-EE27-4FC4-9B6C-E723DD434601}" destId="{753A6D74-82BD-412E-B902-F7C38DDDD08D}" srcOrd="0" destOrd="0" presId="urn:microsoft.com/office/officeart/2005/8/layout/process1"/>
    <dgm:cxn modelId="{BB34DC59-544E-4F33-A6BD-1845B006202C}" type="presOf" srcId="{5CA24DE4-CD06-4658-B545-2F9222E5F231}" destId="{EA427845-7073-4046-949F-1863F16B4F44}" srcOrd="0" destOrd="0" presId="urn:microsoft.com/office/officeart/2005/8/layout/process1"/>
    <dgm:cxn modelId="{1B1DDD18-1B43-450C-A2B9-375E3B8BB8AA}" type="presOf" srcId="{400C48B9-84E0-4B87-A912-994C9A555AC5}" destId="{F8B9752B-7256-4D49-A85B-22CCF2452B2A}" srcOrd="1" destOrd="0" presId="urn:microsoft.com/office/officeart/2005/8/layout/process1"/>
    <dgm:cxn modelId="{A41E0632-1DB7-4C46-AE18-57DC6D336755}" type="presOf" srcId="{5CA24DE4-CD06-4658-B545-2F9222E5F231}" destId="{7FE27FBC-3601-4F0D-A151-97610BA80809}" srcOrd="1" destOrd="0" presId="urn:microsoft.com/office/officeart/2005/8/layout/process1"/>
    <dgm:cxn modelId="{E50B2DC6-92C1-4E03-8510-458716FA4A34}" type="presOf" srcId="{356AA42E-AB84-4C7F-A7B7-6E2CBEF5387B}" destId="{570D8043-BF0C-4E9C-8C0E-41001600E14F}" srcOrd="1" destOrd="0" presId="urn:microsoft.com/office/officeart/2005/8/layout/process1"/>
    <dgm:cxn modelId="{FC866FCF-3C4E-43D7-BFA6-F542DD68B90F}" type="presOf" srcId="{4D9E894D-7688-4FCC-812D-80AE077D86CE}" destId="{160D3580-6F8F-43D2-8592-7AF5BC3F247D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2B1D10C2-56BE-4069-919F-96285178AB9A}" type="presOf" srcId="{92CDB908-2007-4181-8510-90BF8E8BB138}" destId="{476AA55E-0DC0-41FE-84CA-2492BD3DB214}" srcOrd="0" destOrd="0" presId="urn:microsoft.com/office/officeart/2005/8/layout/process1"/>
    <dgm:cxn modelId="{F6BFF371-7FE0-4A59-90E6-8EF7A3ADB19B}" type="presOf" srcId="{FE88FEEB-16E9-4D98-99E1-7853ECEA7BE5}" destId="{A83B1570-1280-495E-BCBD-5BB63E121B62}" srcOrd="0" destOrd="0" presId="urn:microsoft.com/office/officeart/2005/8/layout/process1"/>
    <dgm:cxn modelId="{A26B0DDA-D8A6-4CAE-91F4-67D47194F1FC}" type="presOf" srcId="{BB12ED71-1F58-49B7-9F70-FCDF3B506707}" destId="{16700004-CBAF-4ACC-A7C8-26CA520D0CC6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B45F7BEE-958E-463D-B2B0-A4FAA40B9741}" type="presOf" srcId="{D0761667-9679-4B4D-8F2D-615A08FBFA51}" destId="{63AD3823-03BA-4D4D-BEF8-4DE2CB156DB0}" srcOrd="1" destOrd="0" presId="urn:microsoft.com/office/officeart/2005/8/layout/process1"/>
    <dgm:cxn modelId="{66EEA8C6-C5EB-4C02-B459-1F1FC1BC1478}" type="presOf" srcId="{356AA42E-AB84-4C7F-A7B7-6E2CBEF5387B}" destId="{0ADE3DC4-ECDF-4B8B-B794-509331A59267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8B3FD7B5-65CE-4763-9B80-9E3C8EFB4E07}" type="presOf" srcId="{D0761667-9679-4B4D-8F2D-615A08FBFA51}" destId="{063E800E-342B-4DC5-8C98-695F132D9F63}" srcOrd="0" destOrd="0" presId="urn:microsoft.com/office/officeart/2005/8/layout/process1"/>
    <dgm:cxn modelId="{EC329C7A-7584-4411-82C8-7411AAD4D65F}" type="presParOf" srcId="{EC7DD681-28D1-4E12-A1AA-EA386EA9BC4F}" destId="{A83B1570-1280-495E-BCBD-5BB63E121B62}" srcOrd="0" destOrd="0" presId="urn:microsoft.com/office/officeart/2005/8/layout/process1"/>
    <dgm:cxn modelId="{2633D034-FA44-40F1-AFAD-FCD4098D9BE5}" type="presParOf" srcId="{EC7DD681-28D1-4E12-A1AA-EA386EA9BC4F}" destId="{F06CE4E7-7BEF-4E5B-B548-CF7796EC5954}" srcOrd="1" destOrd="0" presId="urn:microsoft.com/office/officeart/2005/8/layout/process1"/>
    <dgm:cxn modelId="{8458210F-16E1-4CDC-A744-3AE2C91CCD73}" type="presParOf" srcId="{F06CE4E7-7BEF-4E5B-B548-CF7796EC5954}" destId="{F8B9752B-7256-4D49-A85B-22CCF2452B2A}" srcOrd="0" destOrd="0" presId="urn:microsoft.com/office/officeart/2005/8/layout/process1"/>
    <dgm:cxn modelId="{CF83631D-470C-4D4A-BA8E-33BB02456D2C}" type="presParOf" srcId="{EC7DD681-28D1-4E12-A1AA-EA386EA9BC4F}" destId="{476AA55E-0DC0-41FE-84CA-2492BD3DB214}" srcOrd="2" destOrd="0" presId="urn:microsoft.com/office/officeart/2005/8/layout/process1"/>
    <dgm:cxn modelId="{4E8E7584-9F30-42BC-95E2-81587F673450}" type="presParOf" srcId="{EC7DD681-28D1-4E12-A1AA-EA386EA9BC4F}" destId="{063E800E-342B-4DC5-8C98-695F132D9F63}" srcOrd="3" destOrd="0" presId="urn:microsoft.com/office/officeart/2005/8/layout/process1"/>
    <dgm:cxn modelId="{83C79356-3CF7-408F-A10C-34F5B13A1F8B}" type="presParOf" srcId="{063E800E-342B-4DC5-8C98-695F132D9F63}" destId="{63AD3823-03BA-4D4D-BEF8-4DE2CB156DB0}" srcOrd="0" destOrd="0" presId="urn:microsoft.com/office/officeart/2005/8/layout/process1"/>
    <dgm:cxn modelId="{042395AA-FBAD-4AAE-B043-D73C0EDEA72A}" type="presParOf" srcId="{EC7DD681-28D1-4E12-A1AA-EA386EA9BC4F}" destId="{753A6D74-82BD-412E-B902-F7C38DDDD08D}" srcOrd="4" destOrd="0" presId="urn:microsoft.com/office/officeart/2005/8/layout/process1"/>
    <dgm:cxn modelId="{48DC5F7D-0466-486C-BC33-24B4173B6DA2}" type="presParOf" srcId="{EC7DD681-28D1-4E12-A1AA-EA386EA9BC4F}" destId="{EA427845-7073-4046-949F-1863F16B4F44}" srcOrd="5" destOrd="0" presId="urn:microsoft.com/office/officeart/2005/8/layout/process1"/>
    <dgm:cxn modelId="{4F3F5A61-43D7-4D36-98C9-18AA55A18319}" type="presParOf" srcId="{EA427845-7073-4046-949F-1863F16B4F44}" destId="{7FE27FBC-3601-4F0D-A151-97610BA80809}" srcOrd="0" destOrd="0" presId="urn:microsoft.com/office/officeart/2005/8/layout/process1"/>
    <dgm:cxn modelId="{63959D90-02DE-4166-87C7-ADDD52E2FAA3}" type="presParOf" srcId="{EC7DD681-28D1-4E12-A1AA-EA386EA9BC4F}" destId="{843C8255-B29A-4BA6-9161-7A2703C701DF}" srcOrd="6" destOrd="0" presId="urn:microsoft.com/office/officeart/2005/8/layout/process1"/>
    <dgm:cxn modelId="{7CDF1D55-22E3-443A-8225-08FE633A6B7A}" type="presParOf" srcId="{EC7DD681-28D1-4E12-A1AA-EA386EA9BC4F}" destId="{14C8DA05-EC0F-4DD9-8FCB-76FFB3B7A134}" srcOrd="7" destOrd="0" presId="urn:microsoft.com/office/officeart/2005/8/layout/process1"/>
    <dgm:cxn modelId="{D9CB3CD5-C593-45E1-99F2-E83818946736}" type="presParOf" srcId="{14C8DA05-EC0F-4DD9-8FCB-76FFB3B7A134}" destId="{9D7C4C66-3F22-4DDC-A5D8-41230B0BC6F4}" srcOrd="0" destOrd="0" presId="urn:microsoft.com/office/officeart/2005/8/layout/process1"/>
    <dgm:cxn modelId="{ECB378F9-9176-4494-B0EF-33397C8322B8}" type="presParOf" srcId="{EC7DD681-28D1-4E12-A1AA-EA386EA9BC4F}" destId="{160D3580-6F8F-43D2-8592-7AF5BC3F247D}" srcOrd="8" destOrd="0" presId="urn:microsoft.com/office/officeart/2005/8/layout/process1"/>
    <dgm:cxn modelId="{414B09BE-83E6-4DBB-9513-F6008A24BBB6}" type="presParOf" srcId="{EC7DD681-28D1-4E12-A1AA-EA386EA9BC4F}" destId="{0ADE3DC4-ECDF-4B8B-B794-509331A59267}" srcOrd="9" destOrd="0" presId="urn:microsoft.com/office/officeart/2005/8/layout/process1"/>
    <dgm:cxn modelId="{4389175E-2A0C-40A8-BAA1-616ACF228C6D}" type="presParOf" srcId="{0ADE3DC4-ECDF-4B8B-B794-509331A59267}" destId="{570D8043-BF0C-4E9C-8C0E-41001600E14F}" srcOrd="0" destOrd="0" presId="urn:microsoft.com/office/officeart/2005/8/layout/process1"/>
    <dgm:cxn modelId="{05A874DB-ACAE-4B37-8A75-C704407F396C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Calcular o risco de detecção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/>
      <dgm:spPr/>
      <dgm:t>
        <a:bodyPr/>
        <a:lstStyle/>
        <a:p>
          <a:r>
            <a:rPr lang="pt-BR" sz="1400" smtClean="0"/>
            <a:t>Definir recursos para auditoria</a:t>
          </a:r>
          <a:endParaRPr lang="pt-BR" sz="1400" dirty="0"/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45714C2-76B9-4740-88F1-8E658FF60CA2}" type="presOf" srcId="{1EDCC28A-EE27-4FC4-9B6C-E723DD434601}" destId="{753A6D74-82BD-412E-B902-F7C38DDDD08D}" srcOrd="0" destOrd="0" presId="urn:microsoft.com/office/officeart/2005/8/layout/process1"/>
    <dgm:cxn modelId="{1D500737-D3F9-4F6F-BC36-168AE0D9F67E}" type="presOf" srcId="{400C48B9-84E0-4B87-A912-994C9A555AC5}" destId="{F8B9752B-7256-4D49-A85B-22CCF2452B2A}" srcOrd="1" destOrd="0" presId="urn:microsoft.com/office/officeart/2005/8/layout/process1"/>
    <dgm:cxn modelId="{B58D04A1-8B88-4737-B2B7-CB38C74204F2}" type="presOf" srcId="{C2958897-F927-4583-B4C4-5D4948257DD9}" destId="{14C8DA05-EC0F-4DD9-8FCB-76FFB3B7A134}" srcOrd="0" destOrd="0" presId="urn:microsoft.com/office/officeart/2005/8/layout/process1"/>
    <dgm:cxn modelId="{6A228523-8965-4D04-B51D-D15233D358DC}" type="presOf" srcId="{4D9E894D-7688-4FCC-812D-80AE077D86CE}" destId="{160D3580-6F8F-43D2-8592-7AF5BC3F247D}" srcOrd="0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F0A3A944-745D-4BC7-BB1E-174ADE11E6C9}" type="presOf" srcId="{1F547E00-252A-435F-87B5-6E08AEA8B598}" destId="{843C8255-B29A-4BA6-9161-7A2703C701DF}" srcOrd="0" destOrd="0" presId="urn:microsoft.com/office/officeart/2005/8/layout/process1"/>
    <dgm:cxn modelId="{0F884114-CB51-4024-9A6A-7C36FD6B5203}" type="presOf" srcId="{D0761667-9679-4B4D-8F2D-615A08FBFA51}" destId="{63AD3823-03BA-4D4D-BEF8-4DE2CB156DB0}" srcOrd="1" destOrd="0" presId="urn:microsoft.com/office/officeart/2005/8/layout/process1"/>
    <dgm:cxn modelId="{FA055CA0-E80D-4E6C-9388-69BB668F57FB}" type="presOf" srcId="{5CA24DE4-CD06-4658-B545-2F9222E5F231}" destId="{7FE27FBC-3601-4F0D-A151-97610BA80809}" srcOrd="1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D10255DC-92C3-4C1B-9E03-34EA06637E34}" type="presOf" srcId="{BB12ED71-1F58-49B7-9F70-FCDF3B506707}" destId="{16700004-CBAF-4ACC-A7C8-26CA520D0CC6}" srcOrd="0" destOrd="0" presId="urn:microsoft.com/office/officeart/2005/8/layout/process1"/>
    <dgm:cxn modelId="{F5088599-265C-4128-87CF-11C034413CFC}" type="presOf" srcId="{FE88FEEB-16E9-4D98-99E1-7853ECEA7BE5}" destId="{A83B1570-1280-495E-BCBD-5BB63E121B62}" srcOrd="0" destOrd="0" presId="urn:microsoft.com/office/officeart/2005/8/layout/process1"/>
    <dgm:cxn modelId="{70F5BBE6-2DCA-4337-8710-AF47DA8CC1EF}" type="presOf" srcId="{92CDB908-2007-4181-8510-90BF8E8BB138}" destId="{476AA55E-0DC0-41FE-84CA-2492BD3DB214}" srcOrd="0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4C3C71C2-7E81-4996-AD78-2A16CDE607EE}" type="presOf" srcId="{400C48B9-84E0-4B87-A912-994C9A555AC5}" destId="{F06CE4E7-7BEF-4E5B-B548-CF7796EC5954}" srcOrd="0" destOrd="0" presId="urn:microsoft.com/office/officeart/2005/8/layout/process1"/>
    <dgm:cxn modelId="{56542ED9-7D3F-4CEB-92F5-A63319CDA4D8}" type="presOf" srcId="{356AA42E-AB84-4C7F-A7B7-6E2CBEF5387B}" destId="{570D8043-BF0C-4E9C-8C0E-41001600E14F}" srcOrd="1" destOrd="0" presId="urn:microsoft.com/office/officeart/2005/8/layout/process1"/>
    <dgm:cxn modelId="{9C6FB2F6-4C7B-4431-86E6-CEE47228B25B}" type="presOf" srcId="{356AA42E-AB84-4C7F-A7B7-6E2CBEF5387B}" destId="{0ADE3DC4-ECDF-4B8B-B794-509331A59267}" srcOrd="0" destOrd="0" presId="urn:microsoft.com/office/officeart/2005/8/layout/process1"/>
    <dgm:cxn modelId="{7FFAE87E-37DD-430C-A815-DDF9324FF834}" type="presOf" srcId="{D0761667-9679-4B4D-8F2D-615A08FBFA51}" destId="{063E800E-342B-4DC5-8C98-695F132D9F63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BCB45481-CBB9-48E3-89A8-8A7A3D5C26FB}" type="presOf" srcId="{C2958897-F927-4583-B4C4-5D4948257DD9}" destId="{9D7C4C66-3F22-4DDC-A5D8-41230B0BC6F4}" srcOrd="1" destOrd="0" presId="urn:microsoft.com/office/officeart/2005/8/layout/process1"/>
    <dgm:cxn modelId="{DA282BF7-2462-493F-AC28-94EB877E763D}" type="presOf" srcId="{5CA24DE4-CD06-4658-B545-2F9222E5F231}" destId="{EA427845-7073-4046-949F-1863F16B4F44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CB4A5726-1AC9-4A78-A117-F44FDC90818F}" type="presOf" srcId="{F5050A46-C8DB-4BCC-BD49-8F374B471955}" destId="{EC7DD681-28D1-4E12-A1AA-EA386EA9BC4F}" srcOrd="0" destOrd="0" presId="urn:microsoft.com/office/officeart/2005/8/layout/process1"/>
    <dgm:cxn modelId="{C057DF60-753A-468D-A49C-A778129F5EAC}" type="presParOf" srcId="{EC7DD681-28D1-4E12-A1AA-EA386EA9BC4F}" destId="{A83B1570-1280-495E-BCBD-5BB63E121B62}" srcOrd="0" destOrd="0" presId="urn:microsoft.com/office/officeart/2005/8/layout/process1"/>
    <dgm:cxn modelId="{516B1071-C9AC-4CA7-A131-8995133D2896}" type="presParOf" srcId="{EC7DD681-28D1-4E12-A1AA-EA386EA9BC4F}" destId="{F06CE4E7-7BEF-4E5B-B548-CF7796EC5954}" srcOrd="1" destOrd="0" presId="urn:microsoft.com/office/officeart/2005/8/layout/process1"/>
    <dgm:cxn modelId="{C483624B-9443-42B3-9B32-D8E3DEDB9B20}" type="presParOf" srcId="{F06CE4E7-7BEF-4E5B-B548-CF7796EC5954}" destId="{F8B9752B-7256-4D49-A85B-22CCF2452B2A}" srcOrd="0" destOrd="0" presId="urn:microsoft.com/office/officeart/2005/8/layout/process1"/>
    <dgm:cxn modelId="{36604DDC-2FD3-4FD1-9897-FB1A1CAA31F6}" type="presParOf" srcId="{EC7DD681-28D1-4E12-A1AA-EA386EA9BC4F}" destId="{476AA55E-0DC0-41FE-84CA-2492BD3DB214}" srcOrd="2" destOrd="0" presId="urn:microsoft.com/office/officeart/2005/8/layout/process1"/>
    <dgm:cxn modelId="{BB888391-B5FF-44A6-86C9-25D2839815F5}" type="presParOf" srcId="{EC7DD681-28D1-4E12-A1AA-EA386EA9BC4F}" destId="{063E800E-342B-4DC5-8C98-695F132D9F63}" srcOrd="3" destOrd="0" presId="urn:microsoft.com/office/officeart/2005/8/layout/process1"/>
    <dgm:cxn modelId="{5B89ED52-4497-4614-B37E-8F2E0D1BD816}" type="presParOf" srcId="{063E800E-342B-4DC5-8C98-695F132D9F63}" destId="{63AD3823-03BA-4D4D-BEF8-4DE2CB156DB0}" srcOrd="0" destOrd="0" presId="urn:microsoft.com/office/officeart/2005/8/layout/process1"/>
    <dgm:cxn modelId="{BDE51D0E-2EC4-4607-9FBC-3A46E7B2B397}" type="presParOf" srcId="{EC7DD681-28D1-4E12-A1AA-EA386EA9BC4F}" destId="{753A6D74-82BD-412E-B902-F7C38DDDD08D}" srcOrd="4" destOrd="0" presId="urn:microsoft.com/office/officeart/2005/8/layout/process1"/>
    <dgm:cxn modelId="{F351C6FB-7807-4908-891D-BA05332F0E16}" type="presParOf" srcId="{EC7DD681-28D1-4E12-A1AA-EA386EA9BC4F}" destId="{EA427845-7073-4046-949F-1863F16B4F44}" srcOrd="5" destOrd="0" presId="urn:microsoft.com/office/officeart/2005/8/layout/process1"/>
    <dgm:cxn modelId="{41381279-6720-4974-A2AB-C2D12FA79DEB}" type="presParOf" srcId="{EA427845-7073-4046-949F-1863F16B4F44}" destId="{7FE27FBC-3601-4F0D-A151-97610BA80809}" srcOrd="0" destOrd="0" presId="urn:microsoft.com/office/officeart/2005/8/layout/process1"/>
    <dgm:cxn modelId="{A251C62F-B162-4076-A2B6-9ABC026A3D61}" type="presParOf" srcId="{EC7DD681-28D1-4E12-A1AA-EA386EA9BC4F}" destId="{843C8255-B29A-4BA6-9161-7A2703C701DF}" srcOrd="6" destOrd="0" presId="urn:microsoft.com/office/officeart/2005/8/layout/process1"/>
    <dgm:cxn modelId="{BB97E54E-2DF7-4DD9-88B3-977465A475F6}" type="presParOf" srcId="{EC7DD681-28D1-4E12-A1AA-EA386EA9BC4F}" destId="{14C8DA05-EC0F-4DD9-8FCB-76FFB3B7A134}" srcOrd="7" destOrd="0" presId="urn:microsoft.com/office/officeart/2005/8/layout/process1"/>
    <dgm:cxn modelId="{B8040161-9F43-44FC-883D-9D4D9472D572}" type="presParOf" srcId="{14C8DA05-EC0F-4DD9-8FCB-76FFB3B7A134}" destId="{9D7C4C66-3F22-4DDC-A5D8-41230B0BC6F4}" srcOrd="0" destOrd="0" presId="urn:microsoft.com/office/officeart/2005/8/layout/process1"/>
    <dgm:cxn modelId="{4DD488C5-DAF4-458B-94A8-C13402E23B5E}" type="presParOf" srcId="{EC7DD681-28D1-4E12-A1AA-EA386EA9BC4F}" destId="{160D3580-6F8F-43D2-8592-7AF5BC3F247D}" srcOrd="8" destOrd="0" presId="urn:microsoft.com/office/officeart/2005/8/layout/process1"/>
    <dgm:cxn modelId="{6C7F77C3-5EAB-442F-93A2-65540F7929A2}" type="presParOf" srcId="{EC7DD681-28D1-4E12-A1AA-EA386EA9BC4F}" destId="{0ADE3DC4-ECDF-4B8B-B794-509331A59267}" srcOrd="9" destOrd="0" presId="urn:microsoft.com/office/officeart/2005/8/layout/process1"/>
    <dgm:cxn modelId="{F9242002-1EC7-42D2-B4AE-A0CBD4E769D7}" type="presParOf" srcId="{0ADE3DC4-ECDF-4B8B-B794-509331A59267}" destId="{570D8043-BF0C-4E9C-8C0E-41001600E14F}" srcOrd="0" destOrd="0" presId="urn:microsoft.com/office/officeart/2005/8/layout/process1"/>
    <dgm:cxn modelId="{46046B5B-F52E-4A18-A96C-481C3CF96CD6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5050A46-C8DB-4BCC-BD49-8F374B471955}" type="doc">
      <dgm:prSet loTypeId="urn:microsoft.com/office/officeart/2005/8/layout/process1" loCatId="process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FE88FEEB-16E9-4D98-99E1-7853ECEA7BE5}">
      <dgm:prSet phldrT="[Texto]" custT="1"/>
      <dgm:spPr/>
      <dgm:t>
        <a:bodyPr/>
        <a:lstStyle/>
        <a:p>
          <a:r>
            <a:rPr lang="pt-BR" sz="1400" dirty="0" smtClean="0"/>
            <a:t>Definir o RA desejado</a:t>
          </a:r>
          <a:endParaRPr lang="pt-BR" sz="1400" dirty="0"/>
        </a:p>
      </dgm:t>
    </dgm:pt>
    <dgm:pt modelId="{17A696E7-81BD-43BC-93BC-F511A44E33B7}" type="parTrans" cxnId="{3B5981C4-C250-457A-BAEC-165620DF1F62}">
      <dgm:prSet/>
      <dgm:spPr/>
      <dgm:t>
        <a:bodyPr/>
        <a:lstStyle/>
        <a:p>
          <a:endParaRPr lang="pt-BR" sz="2000"/>
        </a:p>
      </dgm:t>
    </dgm:pt>
    <dgm:pt modelId="{400C48B9-84E0-4B87-A912-994C9A555AC5}" type="sibTrans" cxnId="{3B5981C4-C250-457A-BAEC-165620DF1F62}">
      <dgm:prSet custT="1"/>
      <dgm:spPr/>
      <dgm:t>
        <a:bodyPr/>
        <a:lstStyle/>
        <a:p>
          <a:endParaRPr lang="pt-BR" sz="1050"/>
        </a:p>
      </dgm:t>
    </dgm:pt>
    <dgm:pt modelId="{92CDB908-2007-4181-8510-90BF8E8BB138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riscos inerentes</a:t>
          </a:r>
          <a:endParaRPr lang="pt-BR" sz="1400" dirty="0"/>
        </a:p>
      </dgm:t>
    </dgm:pt>
    <dgm:pt modelId="{A8E43636-1622-4ABE-B821-9D12E7B646E8}" type="parTrans" cxnId="{3E4FB4DE-ED84-44F4-8924-B98CBE2F215F}">
      <dgm:prSet/>
      <dgm:spPr/>
      <dgm:t>
        <a:bodyPr/>
        <a:lstStyle/>
        <a:p>
          <a:endParaRPr lang="pt-BR" sz="2000"/>
        </a:p>
      </dgm:t>
    </dgm:pt>
    <dgm:pt modelId="{D0761667-9679-4B4D-8F2D-615A08FBFA51}" type="sibTrans" cxnId="{3E4FB4DE-ED84-44F4-8924-B98CBE2F215F}">
      <dgm:prSet custT="1"/>
      <dgm:spPr/>
      <dgm:t>
        <a:bodyPr/>
        <a:lstStyle/>
        <a:p>
          <a:endParaRPr lang="pt-BR" sz="1050"/>
        </a:p>
      </dgm:t>
    </dgm:pt>
    <dgm:pt modelId="{1EDCC28A-EE27-4FC4-9B6C-E723DD434601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Levantar e avaliar os controles internos</a:t>
          </a:r>
          <a:endParaRPr lang="pt-BR" sz="1400" dirty="0"/>
        </a:p>
      </dgm:t>
    </dgm:pt>
    <dgm:pt modelId="{CA87DFDD-C4F3-4AFB-AC26-62A4925C61F1}" type="parTrans" cxnId="{9B4E7C4C-AD32-476A-9BEC-D5DBF99DDE00}">
      <dgm:prSet/>
      <dgm:spPr/>
      <dgm:t>
        <a:bodyPr/>
        <a:lstStyle/>
        <a:p>
          <a:endParaRPr lang="pt-BR" sz="2000"/>
        </a:p>
      </dgm:t>
    </dgm:pt>
    <dgm:pt modelId="{5CA24DE4-CD06-4658-B545-2F9222E5F231}" type="sibTrans" cxnId="{9B4E7C4C-AD32-476A-9BEC-D5DBF99DDE00}">
      <dgm:prSet custT="1"/>
      <dgm:spPr/>
      <dgm:t>
        <a:bodyPr/>
        <a:lstStyle/>
        <a:p>
          <a:endParaRPr lang="pt-BR" sz="1050"/>
        </a:p>
      </dgm:t>
    </dgm:pt>
    <dgm:pt modelId="{1F547E00-252A-435F-87B5-6E08AEA8B598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Calcular o risco de distorção relevante</a:t>
          </a:r>
          <a:endParaRPr lang="pt-BR" sz="1400" dirty="0"/>
        </a:p>
      </dgm:t>
    </dgm:pt>
    <dgm:pt modelId="{5E3BA4AD-B522-4E5A-8347-2C6875C7BBFA}" type="parTrans" cxnId="{7246A7FC-2449-4383-A8DC-333EC2FB9487}">
      <dgm:prSet/>
      <dgm:spPr/>
      <dgm:t>
        <a:bodyPr/>
        <a:lstStyle/>
        <a:p>
          <a:endParaRPr lang="pt-BR" sz="2000"/>
        </a:p>
      </dgm:t>
    </dgm:pt>
    <dgm:pt modelId="{C2958897-F927-4583-B4C4-5D4948257DD9}" type="sibTrans" cxnId="{7246A7FC-2449-4383-A8DC-333EC2FB9487}">
      <dgm:prSet custT="1"/>
      <dgm:spPr/>
      <dgm:t>
        <a:bodyPr/>
        <a:lstStyle/>
        <a:p>
          <a:endParaRPr lang="pt-BR" sz="1050"/>
        </a:p>
      </dgm:t>
    </dgm:pt>
    <dgm:pt modelId="{4D9E894D-7688-4FCC-812D-80AE077D86CE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dirty="0" smtClean="0"/>
            <a:t>Calcular o risco de detecção</a:t>
          </a:r>
          <a:endParaRPr lang="pt-BR" sz="1400" dirty="0"/>
        </a:p>
      </dgm:t>
    </dgm:pt>
    <dgm:pt modelId="{D6573002-05C8-4588-A1AE-723726FB63B8}" type="parTrans" cxnId="{30CF1A4F-89AD-4092-AC71-622D7F558ABA}">
      <dgm:prSet/>
      <dgm:spPr/>
      <dgm:t>
        <a:bodyPr/>
        <a:lstStyle/>
        <a:p>
          <a:endParaRPr lang="pt-BR" sz="2000"/>
        </a:p>
      </dgm:t>
    </dgm:pt>
    <dgm:pt modelId="{356AA42E-AB84-4C7F-A7B7-6E2CBEF5387B}" type="sibTrans" cxnId="{30CF1A4F-89AD-4092-AC71-622D7F558ABA}">
      <dgm:prSet custT="1"/>
      <dgm:spPr/>
      <dgm:t>
        <a:bodyPr/>
        <a:lstStyle/>
        <a:p>
          <a:endParaRPr lang="pt-BR" sz="1050"/>
        </a:p>
      </dgm:t>
    </dgm:pt>
    <dgm:pt modelId="{BB12ED71-1F58-49B7-9F70-FCDF3B506707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pt-BR" sz="1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Definir recursos para auditoria</a:t>
          </a:r>
          <a:endParaRPr lang="pt-BR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6A38D16-2BC7-4BE6-B049-272DC803AC94}" type="parTrans" cxnId="{DA64BEB5-421F-474A-A1AA-DACFEBA39B73}">
      <dgm:prSet/>
      <dgm:spPr/>
      <dgm:t>
        <a:bodyPr/>
        <a:lstStyle/>
        <a:p>
          <a:endParaRPr lang="pt-BR" sz="2000"/>
        </a:p>
      </dgm:t>
    </dgm:pt>
    <dgm:pt modelId="{C12B620B-26F5-4C63-8A6C-DC3F1B4D17FE}" type="sibTrans" cxnId="{DA64BEB5-421F-474A-A1AA-DACFEBA39B73}">
      <dgm:prSet/>
      <dgm:spPr/>
      <dgm:t>
        <a:bodyPr/>
        <a:lstStyle/>
        <a:p>
          <a:endParaRPr lang="pt-BR" sz="2000"/>
        </a:p>
      </dgm:t>
    </dgm:pt>
    <dgm:pt modelId="{EC7DD681-28D1-4E12-A1AA-EA386EA9BC4F}" type="pres">
      <dgm:prSet presAssocID="{F5050A46-C8DB-4BCC-BD49-8F374B4719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3B1570-1280-495E-BCBD-5BB63E121B62}" type="pres">
      <dgm:prSet presAssocID="{FE88FEEB-16E9-4D98-99E1-7853ECEA7B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CE4E7-7BEF-4E5B-B548-CF7796EC5954}" type="pres">
      <dgm:prSet presAssocID="{400C48B9-84E0-4B87-A912-994C9A555AC5}" presName="sibTrans" presStyleLbl="sibTrans2D1" presStyleIdx="0" presStyleCnt="5"/>
      <dgm:spPr/>
      <dgm:t>
        <a:bodyPr/>
        <a:lstStyle/>
        <a:p>
          <a:endParaRPr lang="pt-BR"/>
        </a:p>
      </dgm:t>
    </dgm:pt>
    <dgm:pt modelId="{F8B9752B-7256-4D49-A85B-22CCF2452B2A}" type="pres">
      <dgm:prSet presAssocID="{400C48B9-84E0-4B87-A912-994C9A555AC5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476AA55E-0DC0-41FE-84CA-2492BD3DB214}" type="pres">
      <dgm:prSet presAssocID="{92CDB908-2007-4181-8510-90BF8E8BB1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E800E-342B-4DC5-8C98-695F132D9F63}" type="pres">
      <dgm:prSet presAssocID="{D0761667-9679-4B4D-8F2D-615A08FBFA51}" presName="sibTrans" presStyleLbl="sibTrans2D1" presStyleIdx="1" presStyleCnt="5"/>
      <dgm:spPr/>
      <dgm:t>
        <a:bodyPr/>
        <a:lstStyle/>
        <a:p>
          <a:endParaRPr lang="pt-BR"/>
        </a:p>
      </dgm:t>
    </dgm:pt>
    <dgm:pt modelId="{63AD3823-03BA-4D4D-BEF8-4DE2CB156DB0}" type="pres">
      <dgm:prSet presAssocID="{D0761667-9679-4B4D-8F2D-615A08FBFA51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53A6D74-82BD-412E-B902-F7C38DDDD08D}" type="pres">
      <dgm:prSet presAssocID="{1EDCC28A-EE27-4FC4-9B6C-E723DD43460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427845-7073-4046-949F-1863F16B4F44}" type="pres">
      <dgm:prSet presAssocID="{5CA24DE4-CD06-4658-B545-2F9222E5F23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7FE27FBC-3601-4F0D-A151-97610BA80809}" type="pres">
      <dgm:prSet presAssocID="{5CA24DE4-CD06-4658-B545-2F9222E5F23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43C8255-B29A-4BA6-9161-7A2703C701DF}" type="pres">
      <dgm:prSet presAssocID="{1F547E00-252A-435F-87B5-6E08AEA8B5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C8DA05-EC0F-4DD9-8FCB-76FFB3B7A134}" type="pres">
      <dgm:prSet presAssocID="{C2958897-F927-4583-B4C4-5D4948257DD9}" presName="sibTrans" presStyleLbl="sibTrans2D1" presStyleIdx="3" presStyleCnt="5"/>
      <dgm:spPr/>
      <dgm:t>
        <a:bodyPr/>
        <a:lstStyle/>
        <a:p>
          <a:endParaRPr lang="pt-BR"/>
        </a:p>
      </dgm:t>
    </dgm:pt>
    <dgm:pt modelId="{9D7C4C66-3F22-4DDC-A5D8-41230B0BC6F4}" type="pres">
      <dgm:prSet presAssocID="{C2958897-F927-4583-B4C4-5D4948257DD9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60D3580-6F8F-43D2-8592-7AF5BC3F247D}" type="pres">
      <dgm:prSet presAssocID="{4D9E894D-7688-4FCC-812D-80AE077D86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DE3DC4-ECDF-4B8B-B794-509331A59267}" type="pres">
      <dgm:prSet presAssocID="{356AA42E-AB84-4C7F-A7B7-6E2CBEF5387B}" presName="sibTrans" presStyleLbl="sibTrans2D1" presStyleIdx="4" presStyleCnt="5"/>
      <dgm:spPr/>
      <dgm:t>
        <a:bodyPr/>
        <a:lstStyle/>
        <a:p>
          <a:endParaRPr lang="pt-BR"/>
        </a:p>
      </dgm:t>
    </dgm:pt>
    <dgm:pt modelId="{570D8043-BF0C-4E9C-8C0E-41001600E14F}" type="pres">
      <dgm:prSet presAssocID="{356AA42E-AB84-4C7F-A7B7-6E2CBEF5387B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16700004-CBAF-4ACC-A7C8-26CA520D0CC6}" type="pres">
      <dgm:prSet presAssocID="{BB12ED71-1F58-49B7-9F70-FCDF3B5067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665821B-31FF-4D65-86EB-B3E976545C67}" type="presOf" srcId="{C2958897-F927-4583-B4C4-5D4948257DD9}" destId="{9D7C4C66-3F22-4DDC-A5D8-41230B0BC6F4}" srcOrd="1" destOrd="0" presId="urn:microsoft.com/office/officeart/2005/8/layout/process1"/>
    <dgm:cxn modelId="{DA64BEB5-421F-474A-A1AA-DACFEBA39B73}" srcId="{F5050A46-C8DB-4BCC-BD49-8F374B471955}" destId="{BB12ED71-1F58-49B7-9F70-FCDF3B506707}" srcOrd="5" destOrd="0" parTransId="{D6A38D16-2BC7-4BE6-B049-272DC803AC94}" sibTransId="{C12B620B-26F5-4C63-8A6C-DC3F1B4D17FE}"/>
    <dgm:cxn modelId="{6B2E2642-E749-45D6-B22C-56389C4F3206}" type="presOf" srcId="{5CA24DE4-CD06-4658-B545-2F9222E5F231}" destId="{EA427845-7073-4046-949F-1863F16B4F44}" srcOrd="0" destOrd="0" presId="urn:microsoft.com/office/officeart/2005/8/layout/process1"/>
    <dgm:cxn modelId="{A1A0178F-69CF-4366-8C75-5894A9DCF7B0}" type="presOf" srcId="{400C48B9-84E0-4B87-A912-994C9A555AC5}" destId="{F06CE4E7-7BEF-4E5B-B548-CF7796EC5954}" srcOrd="0" destOrd="0" presId="urn:microsoft.com/office/officeart/2005/8/layout/process1"/>
    <dgm:cxn modelId="{FC211807-D5A3-409D-8D19-3F59AB1DD0ED}" type="presOf" srcId="{FE88FEEB-16E9-4D98-99E1-7853ECEA7BE5}" destId="{A83B1570-1280-495E-BCBD-5BB63E121B62}" srcOrd="0" destOrd="0" presId="urn:microsoft.com/office/officeart/2005/8/layout/process1"/>
    <dgm:cxn modelId="{2582D2CE-CBF4-4F4A-B113-5BFA7B012E10}" type="presOf" srcId="{BB12ED71-1F58-49B7-9F70-FCDF3B506707}" destId="{16700004-CBAF-4ACC-A7C8-26CA520D0CC6}" srcOrd="0" destOrd="0" presId="urn:microsoft.com/office/officeart/2005/8/layout/process1"/>
    <dgm:cxn modelId="{ED696B72-FD43-4622-B24D-EBB29C407C87}" type="presOf" srcId="{356AA42E-AB84-4C7F-A7B7-6E2CBEF5387B}" destId="{570D8043-BF0C-4E9C-8C0E-41001600E14F}" srcOrd="1" destOrd="0" presId="urn:microsoft.com/office/officeart/2005/8/layout/process1"/>
    <dgm:cxn modelId="{10523B6A-6128-4C38-B5B1-6DA66FA84243}" type="presOf" srcId="{92CDB908-2007-4181-8510-90BF8E8BB138}" destId="{476AA55E-0DC0-41FE-84CA-2492BD3DB214}" srcOrd="0" destOrd="0" presId="urn:microsoft.com/office/officeart/2005/8/layout/process1"/>
    <dgm:cxn modelId="{7246A7FC-2449-4383-A8DC-333EC2FB9487}" srcId="{F5050A46-C8DB-4BCC-BD49-8F374B471955}" destId="{1F547E00-252A-435F-87B5-6E08AEA8B598}" srcOrd="3" destOrd="0" parTransId="{5E3BA4AD-B522-4E5A-8347-2C6875C7BBFA}" sibTransId="{C2958897-F927-4583-B4C4-5D4948257DD9}"/>
    <dgm:cxn modelId="{9B4E7C4C-AD32-476A-9BEC-D5DBF99DDE00}" srcId="{F5050A46-C8DB-4BCC-BD49-8F374B471955}" destId="{1EDCC28A-EE27-4FC4-9B6C-E723DD434601}" srcOrd="2" destOrd="0" parTransId="{CA87DFDD-C4F3-4AFB-AC26-62A4925C61F1}" sibTransId="{5CA24DE4-CD06-4658-B545-2F9222E5F231}"/>
    <dgm:cxn modelId="{5D7E77C3-8271-41E8-BE46-C3E5E35AF478}" type="presOf" srcId="{400C48B9-84E0-4B87-A912-994C9A555AC5}" destId="{F8B9752B-7256-4D49-A85B-22CCF2452B2A}" srcOrd="1" destOrd="0" presId="urn:microsoft.com/office/officeart/2005/8/layout/process1"/>
    <dgm:cxn modelId="{AED89399-072A-4A32-85A2-6A2165649C0D}" type="presOf" srcId="{1F547E00-252A-435F-87B5-6E08AEA8B598}" destId="{843C8255-B29A-4BA6-9161-7A2703C701DF}" srcOrd="0" destOrd="0" presId="urn:microsoft.com/office/officeart/2005/8/layout/process1"/>
    <dgm:cxn modelId="{95A2848D-1829-4C94-8E2D-4FD16DE215C5}" type="presOf" srcId="{C2958897-F927-4583-B4C4-5D4948257DD9}" destId="{14C8DA05-EC0F-4DD9-8FCB-76FFB3B7A134}" srcOrd="0" destOrd="0" presId="urn:microsoft.com/office/officeart/2005/8/layout/process1"/>
    <dgm:cxn modelId="{F2C95B03-5F15-4BB5-8207-E1BA4E079479}" type="presOf" srcId="{5CA24DE4-CD06-4658-B545-2F9222E5F231}" destId="{7FE27FBC-3601-4F0D-A151-97610BA80809}" srcOrd="1" destOrd="0" presId="urn:microsoft.com/office/officeart/2005/8/layout/process1"/>
    <dgm:cxn modelId="{3E4FB4DE-ED84-44F4-8924-B98CBE2F215F}" srcId="{F5050A46-C8DB-4BCC-BD49-8F374B471955}" destId="{92CDB908-2007-4181-8510-90BF8E8BB138}" srcOrd="1" destOrd="0" parTransId="{A8E43636-1622-4ABE-B821-9D12E7B646E8}" sibTransId="{D0761667-9679-4B4D-8F2D-615A08FBFA51}"/>
    <dgm:cxn modelId="{646F1EE6-B78F-4592-A869-4A1A1386FD85}" type="presOf" srcId="{D0761667-9679-4B4D-8F2D-615A08FBFA51}" destId="{63AD3823-03BA-4D4D-BEF8-4DE2CB156DB0}" srcOrd="1" destOrd="0" presId="urn:microsoft.com/office/officeart/2005/8/layout/process1"/>
    <dgm:cxn modelId="{A0ECEBEA-9773-4A0E-93E1-6FE0610E2CEB}" type="presOf" srcId="{F5050A46-C8DB-4BCC-BD49-8F374B471955}" destId="{EC7DD681-28D1-4E12-A1AA-EA386EA9BC4F}" srcOrd="0" destOrd="0" presId="urn:microsoft.com/office/officeart/2005/8/layout/process1"/>
    <dgm:cxn modelId="{B518D1A8-2FC8-4D4F-9C1F-18E1F5B4B6A3}" type="presOf" srcId="{1EDCC28A-EE27-4FC4-9B6C-E723DD434601}" destId="{753A6D74-82BD-412E-B902-F7C38DDDD08D}" srcOrd="0" destOrd="0" presId="urn:microsoft.com/office/officeart/2005/8/layout/process1"/>
    <dgm:cxn modelId="{67ACE342-46FB-46B4-9417-83A57AD58CA7}" type="presOf" srcId="{D0761667-9679-4B4D-8F2D-615A08FBFA51}" destId="{063E800E-342B-4DC5-8C98-695F132D9F63}" srcOrd="0" destOrd="0" presId="urn:microsoft.com/office/officeart/2005/8/layout/process1"/>
    <dgm:cxn modelId="{3B5981C4-C250-457A-BAEC-165620DF1F62}" srcId="{F5050A46-C8DB-4BCC-BD49-8F374B471955}" destId="{FE88FEEB-16E9-4D98-99E1-7853ECEA7BE5}" srcOrd="0" destOrd="0" parTransId="{17A696E7-81BD-43BC-93BC-F511A44E33B7}" sibTransId="{400C48B9-84E0-4B87-A912-994C9A555AC5}"/>
    <dgm:cxn modelId="{D8685CCA-A803-4446-9AE8-FC3E7AC48412}" type="presOf" srcId="{4D9E894D-7688-4FCC-812D-80AE077D86CE}" destId="{160D3580-6F8F-43D2-8592-7AF5BC3F247D}" srcOrd="0" destOrd="0" presId="urn:microsoft.com/office/officeart/2005/8/layout/process1"/>
    <dgm:cxn modelId="{910C96F9-0A15-4FF8-8AD9-9A0CD6DCB595}" type="presOf" srcId="{356AA42E-AB84-4C7F-A7B7-6E2CBEF5387B}" destId="{0ADE3DC4-ECDF-4B8B-B794-509331A59267}" srcOrd="0" destOrd="0" presId="urn:microsoft.com/office/officeart/2005/8/layout/process1"/>
    <dgm:cxn modelId="{30CF1A4F-89AD-4092-AC71-622D7F558ABA}" srcId="{F5050A46-C8DB-4BCC-BD49-8F374B471955}" destId="{4D9E894D-7688-4FCC-812D-80AE077D86CE}" srcOrd="4" destOrd="0" parTransId="{D6573002-05C8-4588-A1AE-723726FB63B8}" sibTransId="{356AA42E-AB84-4C7F-A7B7-6E2CBEF5387B}"/>
    <dgm:cxn modelId="{5E907D49-9AF6-4697-AE21-073A08812201}" type="presParOf" srcId="{EC7DD681-28D1-4E12-A1AA-EA386EA9BC4F}" destId="{A83B1570-1280-495E-BCBD-5BB63E121B62}" srcOrd="0" destOrd="0" presId="urn:microsoft.com/office/officeart/2005/8/layout/process1"/>
    <dgm:cxn modelId="{68B3A31A-E091-4DCA-A37D-46B9879B6EA4}" type="presParOf" srcId="{EC7DD681-28D1-4E12-A1AA-EA386EA9BC4F}" destId="{F06CE4E7-7BEF-4E5B-B548-CF7796EC5954}" srcOrd="1" destOrd="0" presId="urn:microsoft.com/office/officeart/2005/8/layout/process1"/>
    <dgm:cxn modelId="{0ED7B5D2-7E43-41BE-9695-F54D8B71CFFE}" type="presParOf" srcId="{F06CE4E7-7BEF-4E5B-B548-CF7796EC5954}" destId="{F8B9752B-7256-4D49-A85B-22CCF2452B2A}" srcOrd="0" destOrd="0" presId="urn:microsoft.com/office/officeart/2005/8/layout/process1"/>
    <dgm:cxn modelId="{9A1EB0B5-B769-46E0-98F1-7A00FAA6CC96}" type="presParOf" srcId="{EC7DD681-28D1-4E12-A1AA-EA386EA9BC4F}" destId="{476AA55E-0DC0-41FE-84CA-2492BD3DB214}" srcOrd="2" destOrd="0" presId="urn:microsoft.com/office/officeart/2005/8/layout/process1"/>
    <dgm:cxn modelId="{628FAD4C-F8CE-4BE1-ABB1-815F2EC7DFBA}" type="presParOf" srcId="{EC7DD681-28D1-4E12-A1AA-EA386EA9BC4F}" destId="{063E800E-342B-4DC5-8C98-695F132D9F63}" srcOrd="3" destOrd="0" presId="urn:microsoft.com/office/officeart/2005/8/layout/process1"/>
    <dgm:cxn modelId="{88E4EF1D-11A9-442F-BC41-A593901E7F14}" type="presParOf" srcId="{063E800E-342B-4DC5-8C98-695F132D9F63}" destId="{63AD3823-03BA-4D4D-BEF8-4DE2CB156DB0}" srcOrd="0" destOrd="0" presId="urn:microsoft.com/office/officeart/2005/8/layout/process1"/>
    <dgm:cxn modelId="{3EFF022F-77A4-46A9-9CD2-D7FE9C4E08F8}" type="presParOf" srcId="{EC7DD681-28D1-4E12-A1AA-EA386EA9BC4F}" destId="{753A6D74-82BD-412E-B902-F7C38DDDD08D}" srcOrd="4" destOrd="0" presId="urn:microsoft.com/office/officeart/2005/8/layout/process1"/>
    <dgm:cxn modelId="{06777CC5-FA31-4DCC-B587-1AEEC5CE02CB}" type="presParOf" srcId="{EC7DD681-28D1-4E12-A1AA-EA386EA9BC4F}" destId="{EA427845-7073-4046-949F-1863F16B4F44}" srcOrd="5" destOrd="0" presId="urn:microsoft.com/office/officeart/2005/8/layout/process1"/>
    <dgm:cxn modelId="{C7F6A0B6-637A-4DF0-B5B8-863DEAC84EF9}" type="presParOf" srcId="{EA427845-7073-4046-949F-1863F16B4F44}" destId="{7FE27FBC-3601-4F0D-A151-97610BA80809}" srcOrd="0" destOrd="0" presId="urn:microsoft.com/office/officeart/2005/8/layout/process1"/>
    <dgm:cxn modelId="{0BACCD39-07B1-41DE-A873-7709BF400314}" type="presParOf" srcId="{EC7DD681-28D1-4E12-A1AA-EA386EA9BC4F}" destId="{843C8255-B29A-4BA6-9161-7A2703C701DF}" srcOrd="6" destOrd="0" presId="urn:microsoft.com/office/officeart/2005/8/layout/process1"/>
    <dgm:cxn modelId="{8F38B86B-AEBA-4E90-A301-708816ABF2D0}" type="presParOf" srcId="{EC7DD681-28D1-4E12-A1AA-EA386EA9BC4F}" destId="{14C8DA05-EC0F-4DD9-8FCB-76FFB3B7A134}" srcOrd="7" destOrd="0" presId="urn:microsoft.com/office/officeart/2005/8/layout/process1"/>
    <dgm:cxn modelId="{2744996E-3013-4161-8AA0-AB2B72FE1342}" type="presParOf" srcId="{14C8DA05-EC0F-4DD9-8FCB-76FFB3B7A134}" destId="{9D7C4C66-3F22-4DDC-A5D8-41230B0BC6F4}" srcOrd="0" destOrd="0" presId="urn:microsoft.com/office/officeart/2005/8/layout/process1"/>
    <dgm:cxn modelId="{0F5BE324-4E91-4F39-A612-8194B437958A}" type="presParOf" srcId="{EC7DD681-28D1-4E12-A1AA-EA386EA9BC4F}" destId="{160D3580-6F8F-43D2-8592-7AF5BC3F247D}" srcOrd="8" destOrd="0" presId="urn:microsoft.com/office/officeart/2005/8/layout/process1"/>
    <dgm:cxn modelId="{178EBD58-629F-4A0F-8EF7-C9C45C57CB4D}" type="presParOf" srcId="{EC7DD681-28D1-4E12-A1AA-EA386EA9BC4F}" destId="{0ADE3DC4-ECDF-4B8B-B794-509331A59267}" srcOrd="9" destOrd="0" presId="urn:microsoft.com/office/officeart/2005/8/layout/process1"/>
    <dgm:cxn modelId="{C0C04D79-25F0-494E-ABCE-2B9D0FB6869C}" type="presParOf" srcId="{0ADE3DC4-ECDF-4B8B-B794-509331A59267}" destId="{570D8043-BF0C-4E9C-8C0E-41001600E14F}" srcOrd="0" destOrd="0" presId="urn:microsoft.com/office/officeart/2005/8/layout/process1"/>
    <dgm:cxn modelId="{AD0F233E-B7D1-4157-8AFC-0F6F6F741312}" type="presParOf" srcId="{EC7DD681-28D1-4E12-A1AA-EA386EA9BC4F}" destId="{16700004-CBAF-4ACC-A7C8-26CA520D0CC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7867019-6E35-4F4D-9525-CB25A4AB5DBB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D6C6F36-D346-42FA-B763-57C964DCF246}">
      <dgm:prSet phldrT="[Texto]"/>
      <dgm:spPr/>
      <dgm:t>
        <a:bodyPr/>
        <a:lstStyle/>
        <a:p>
          <a:r>
            <a:rPr lang="pt-BR" dirty="0" smtClean="0"/>
            <a:t>Risco de detecção</a:t>
          </a:r>
          <a:endParaRPr lang="pt-BR" dirty="0"/>
        </a:p>
      </dgm:t>
    </dgm:pt>
    <dgm:pt modelId="{06ED8B3D-AB1D-494E-8B58-0DAC1B7008B9}" type="parTrans" cxnId="{3552697F-4B4E-4715-AEE0-92C52F6DE44C}">
      <dgm:prSet/>
      <dgm:spPr/>
      <dgm:t>
        <a:bodyPr/>
        <a:lstStyle/>
        <a:p>
          <a:endParaRPr lang="pt-BR"/>
        </a:p>
      </dgm:t>
    </dgm:pt>
    <dgm:pt modelId="{B400C5B4-D204-44F2-9A90-32A5070C37B6}" type="sibTrans" cxnId="{3552697F-4B4E-4715-AEE0-92C52F6DE44C}">
      <dgm:prSet/>
      <dgm:spPr/>
      <dgm:t>
        <a:bodyPr/>
        <a:lstStyle/>
        <a:p>
          <a:endParaRPr lang="pt-BR"/>
        </a:p>
      </dgm:t>
    </dgm:pt>
    <dgm:pt modelId="{40FA07F1-9DEF-4A59-8672-76FA3365BD25}">
      <dgm:prSet phldrT="[Texto]"/>
      <dgm:spPr/>
      <dgm:t>
        <a:bodyPr/>
        <a:lstStyle/>
        <a:p>
          <a:r>
            <a:rPr lang="pt-BR" dirty="0" smtClean="0"/>
            <a:t>Recursos</a:t>
          </a:r>
          <a:endParaRPr lang="pt-BR" dirty="0"/>
        </a:p>
      </dgm:t>
    </dgm:pt>
    <dgm:pt modelId="{20023B3E-AF84-40D4-A62F-50833A7FDDED}" type="parTrans" cxnId="{F6CC5D24-0D76-48FA-91BC-7E0E1736E9BE}">
      <dgm:prSet/>
      <dgm:spPr/>
      <dgm:t>
        <a:bodyPr/>
        <a:lstStyle/>
        <a:p>
          <a:endParaRPr lang="pt-BR"/>
        </a:p>
      </dgm:t>
    </dgm:pt>
    <dgm:pt modelId="{4C470D41-F686-44A6-AC31-2A8CCA44B8CF}" type="sibTrans" cxnId="{F6CC5D24-0D76-48FA-91BC-7E0E1736E9BE}">
      <dgm:prSet/>
      <dgm:spPr/>
      <dgm:t>
        <a:bodyPr/>
        <a:lstStyle/>
        <a:p>
          <a:endParaRPr lang="pt-BR"/>
        </a:p>
      </dgm:t>
    </dgm:pt>
    <dgm:pt modelId="{DC40DC27-E148-49E2-8727-9F4289A7EDFA}" type="pres">
      <dgm:prSet presAssocID="{F7867019-6E35-4F4D-9525-CB25A4AB5DB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E0D2FDB-27B6-42A1-9B14-A04B16FC13FD}" type="pres">
      <dgm:prSet presAssocID="{F7867019-6E35-4F4D-9525-CB25A4AB5DBB}" presName="divider" presStyleLbl="fgShp" presStyleIdx="0" presStyleCnt="1"/>
      <dgm:spPr/>
    </dgm:pt>
    <dgm:pt modelId="{3F1E096F-F6D3-4D2F-8C2A-3FCF0AB14C1A}" type="pres">
      <dgm:prSet presAssocID="{4D6C6F36-D346-42FA-B763-57C964DCF246}" presName="downArrow" presStyleLbl="node1" presStyleIdx="0" presStyleCnt="2"/>
      <dgm:spPr/>
    </dgm:pt>
    <dgm:pt modelId="{6E2F3557-EBDB-4618-B892-4999136C26AC}" type="pres">
      <dgm:prSet presAssocID="{4D6C6F36-D346-42FA-B763-57C964DCF246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287479-C5EA-495C-8517-E654322ACF64}" type="pres">
      <dgm:prSet presAssocID="{40FA07F1-9DEF-4A59-8672-76FA3365BD25}" presName="upArrow" presStyleLbl="node1" presStyleIdx="1" presStyleCnt="2"/>
      <dgm:spPr/>
    </dgm:pt>
    <dgm:pt modelId="{961DF97F-55F1-47B9-B34C-21EA95907743}" type="pres">
      <dgm:prSet presAssocID="{40FA07F1-9DEF-4A59-8672-76FA3365BD2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552697F-4B4E-4715-AEE0-92C52F6DE44C}" srcId="{F7867019-6E35-4F4D-9525-CB25A4AB5DBB}" destId="{4D6C6F36-D346-42FA-B763-57C964DCF246}" srcOrd="0" destOrd="0" parTransId="{06ED8B3D-AB1D-494E-8B58-0DAC1B7008B9}" sibTransId="{B400C5B4-D204-44F2-9A90-32A5070C37B6}"/>
    <dgm:cxn modelId="{9BFE0226-0993-45EF-A4A0-6654A9474C15}" type="presOf" srcId="{40FA07F1-9DEF-4A59-8672-76FA3365BD25}" destId="{961DF97F-55F1-47B9-B34C-21EA95907743}" srcOrd="0" destOrd="0" presId="urn:microsoft.com/office/officeart/2005/8/layout/arrow3"/>
    <dgm:cxn modelId="{3682EAB4-22FC-4F7C-AFC7-21382DA90477}" type="presOf" srcId="{4D6C6F36-D346-42FA-B763-57C964DCF246}" destId="{6E2F3557-EBDB-4618-B892-4999136C26AC}" srcOrd="0" destOrd="0" presId="urn:microsoft.com/office/officeart/2005/8/layout/arrow3"/>
    <dgm:cxn modelId="{88933FBE-C161-4353-B96D-15BF13898262}" type="presOf" srcId="{F7867019-6E35-4F4D-9525-CB25A4AB5DBB}" destId="{DC40DC27-E148-49E2-8727-9F4289A7EDFA}" srcOrd="0" destOrd="0" presId="urn:microsoft.com/office/officeart/2005/8/layout/arrow3"/>
    <dgm:cxn modelId="{F6CC5D24-0D76-48FA-91BC-7E0E1736E9BE}" srcId="{F7867019-6E35-4F4D-9525-CB25A4AB5DBB}" destId="{40FA07F1-9DEF-4A59-8672-76FA3365BD25}" srcOrd="1" destOrd="0" parTransId="{20023B3E-AF84-40D4-A62F-50833A7FDDED}" sibTransId="{4C470D41-F686-44A6-AC31-2A8CCA44B8CF}"/>
    <dgm:cxn modelId="{29A4D2DB-2B7A-4287-A79D-A77A8BD102CB}" type="presParOf" srcId="{DC40DC27-E148-49E2-8727-9F4289A7EDFA}" destId="{DE0D2FDB-27B6-42A1-9B14-A04B16FC13FD}" srcOrd="0" destOrd="0" presId="urn:microsoft.com/office/officeart/2005/8/layout/arrow3"/>
    <dgm:cxn modelId="{24C6A008-3329-4ACA-8531-5786BC500E20}" type="presParOf" srcId="{DC40DC27-E148-49E2-8727-9F4289A7EDFA}" destId="{3F1E096F-F6D3-4D2F-8C2A-3FCF0AB14C1A}" srcOrd="1" destOrd="0" presId="urn:microsoft.com/office/officeart/2005/8/layout/arrow3"/>
    <dgm:cxn modelId="{D9FC64D5-E2C5-480E-8B11-E51BBA9E5B83}" type="presParOf" srcId="{DC40DC27-E148-49E2-8727-9F4289A7EDFA}" destId="{6E2F3557-EBDB-4618-B892-4999136C26AC}" srcOrd="2" destOrd="0" presId="urn:microsoft.com/office/officeart/2005/8/layout/arrow3"/>
    <dgm:cxn modelId="{E6269001-036A-4338-980C-596A16339AE0}" type="presParOf" srcId="{DC40DC27-E148-49E2-8727-9F4289A7EDFA}" destId="{4F287479-C5EA-495C-8517-E654322ACF64}" srcOrd="3" destOrd="0" presId="urn:microsoft.com/office/officeart/2005/8/layout/arrow3"/>
    <dgm:cxn modelId="{89A4C9A4-238B-479B-B27D-C1E9DCE718E4}" type="presParOf" srcId="{DC40DC27-E148-49E2-8727-9F4289A7EDFA}" destId="{961DF97F-55F1-47B9-B34C-21EA9590774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58BD5-FA23-4451-9D31-6BCD6784C5D6}">
      <dsp:nvSpPr>
        <dsp:cNvPr id="0" name=""/>
        <dsp:cNvSpPr/>
      </dsp:nvSpPr>
      <dsp:spPr>
        <a:xfrm>
          <a:off x="1336337" y="0"/>
          <a:ext cx="2794052" cy="15744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700" kern="1200" dirty="0" err="1" smtClean="0"/>
            <a:t>Stakeholders</a:t>
          </a:r>
          <a:r>
            <a:rPr lang="pt-BR" sz="3700" kern="1200" dirty="0" smtClean="0"/>
            <a:t> Externos</a:t>
          </a:r>
          <a:endParaRPr lang="pt-BR" sz="3700" kern="1200" dirty="0"/>
        </a:p>
      </dsp:txBody>
      <dsp:txXfrm>
        <a:off x="1336337" y="0"/>
        <a:ext cx="2794052" cy="1574412"/>
      </dsp:txXfrm>
    </dsp:sp>
    <dsp:sp modelId="{92A478F2-FF17-4CD9-BB2D-A88AEC75EDA8}">
      <dsp:nvSpPr>
        <dsp:cNvPr id="0" name=""/>
        <dsp:cNvSpPr/>
      </dsp:nvSpPr>
      <dsp:spPr>
        <a:xfrm>
          <a:off x="5873803" y="840"/>
          <a:ext cx="2794213" cy="1575717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700" kern="1200" dirty="0" smtClean="0"/>
            <a:t>STJ</a:t>
          </a:r>
          <a:endParaRPr lang="pt-BR" sz="3700" kern="1200" dirty="0"/>
        </a:p>
      </dsp:txBody>
      <dsp:txXfrm>
        <a:off x="5873803" y="840"/>
        <a:ext cx="2794213" cy="15757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B3F79-0BA2-459D-A1F8-AA5591B0051D}">
      <dsp:nvSpPr>
        <dsp:cNvPr id="0" name=""/>
        <dsp:cNvSpPr/>
      </dsp:nvSpPr>
      <dsp:spPr>
        <a:xfrm>
          <a:off x="1161514" y="858128"/>
          <a:ext cx="1048823" cy="1048823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Etc...</a:t>
          </a:r>
          <a:endParaRPr lang="pt-BR" sz="1400" kern="1200" dirty="0"/>
        </a:p>
      </dsp:txBody>
      <dsp:txXfrm>
        <a:off x="1372374" y="1103810"/>
        <a:ext cx="627103" cy="539116"/>
      </dsp:txXfrm>
    </dsp:sp>
    <dsp:sp modelId="{80E82EDC-126A-4D5D-8BEE-04683DDCAF40}">
      <dsp:nvSpPr>
        <dsp:cNvPr id="0" name=""/>
        <dsp:cNvSpPr/>
      </dsp:nvSpPr>
      <dsp:spPr>
        <a:xfrm>
          <a:off x="551290" y="610224"/>
          <a:ext cx="762780" cy="762780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SGP</a:t>
          </a:r>
          <a:endParaRPr lang="pt-BR" sz="1400" kern="1200" dirty="0"/>
        </a:p>
      </dsp:txBody>
      <dsp:txXfrm>
        <a:off x="743322" y="803417"/>
        <a:ext cx="378716" cy="376394"/>
      </dsp:txXfrm>
    </dsp:sp>
    <dsp:sp modelId="{B79293E4-AF9D-456B-8CDA-A44BFA4B562C}">
      <dsp:nvSpPr>
        <dsp:cNvPr id="0" name=""/>
        <dsp:cNvSpPr/>
      </dsp:nvSpPr>
      <dsp:spPr>
        <a:xfrm rot="20700000">
          <a:off x="978525" y="83983"/>
          <a:ext cx="747369" cy="747369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AMG</a:t>
          </a:r>
          <a:endParaRPr lang="pt-BR" sz="1400" kern="1200" dirty="0"/>
        </a:p>
      </dsp:txBody>
      <dsp:txXfrm rot="-20700000">
        <a:off x="1142445" y="247903"/>
        <a:ext cx="419529" cy="419529"/>
      </dsp:txXfrm>
    </dsp:sp>
    <dsp:sp modelId="{0376BAA9-9A54-418B-B723-AD5BBA3636AA}">
      <dsp:nvSpPr>
        <dsp:cNvPr id="0" name=""/>
        <dsp:cNvSpPr/>
      </dsp:nvSpPr>
      <dsp:spPr>
        <a:xfrm>
          <a:off x="1058070" y="712369"/>
          <a:ext cx="1342494" cy="1342494"/>
        </a:xfrm>
        <a:prstGeom prst="circularArrow">
          <a:avLst>
            <a:gd name="adj1" fmla="val 4687"/>
            <a:gd name="adj2" fmla="val 299029"/>
            <a:gd name="adj3" fmla="val 2413491"/>
            <a:gd name="adj4" fmla="val 16103503"/>
            <a:gd name="adj5" fmla="val 5469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859B7-75CE-4122-BBC6-11851B0699B5}">
      <dsp:nvSpPr>
        <dsp:cNvPr id="0" name=""/>
        <dsp:cNvSpPr/>
      </dsp:nvSpPr>
      <dsp:spPr>
        <a:xfrm>
          <a:off x="416203" y="451266"/>
          <a:ext cx="975405" cy="97540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D5484-4025-4A62-A7F8-F03751B527B3}">
      <dsp:nvSpPr>
        <dsp:cNvPr id="0" name=""/>
        <dsp:cNvSpPr/>
      </dsp:nvSpPr>
      <dsp:spPr>
        <a:xfrm>
          <a:off x="805651" y="-69902"/>
          <a:ext cx="1051684" cy="105168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111EB-3A9E-49EF-8322-02CC4CF3EBDE}">
      <dsp:nvSpPr>
        <dsp:cNvPr id="0" name=""/>
        <dsp:cNvSpPr/>
      </dsp:nvSpPr>
      <dsp:spPr>
        <a:xfrm>
          <a:off x="1905734" y="133334"/>
          <a:ext cx="6235730" cy="143134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4F17A-7EBB-4113-B103-67CCE952258F}">
      <dsp:nvSpPr>
        <dsp:cNvPr id="0" name=""/>
        <dsp:cNvSpPr/>
      </dsp:nvSpPr>
      <dsp:spPr>
        <a:xfrm>
          <a:off x="4679484" y="3409939"/>
          <a:ext cx="700061" cy="44803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68538-C20C-452C-B8B6-4C412A36FD53}">
      <dsp:nvSpPr>
        <dsp:cNvPr id="0" name=""/>
        <dsp:cNvSpPr/>
      </dsp:nvSpPr>
      <dsp:spPr>
        <a:xfrm>
          <a:off x="3349421" y="3652055"/>
          <a:ext cx="3360297" cy="840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Recursos limitados  (Tempo, Pessoal e Dinheiro)</a:t>
          </a:r>
          <a:endParaRPr lang="pt-BR" sz="1900" kern="1200" dirty="0"/>
        </a:p>
      </dsp:txBody>
      <dsp:txXfrm>
        <a:off x="3349421" y="3652055"/>
        <a:ext cx="3360297" cy="840074"/>
      </dsp:txXfrm>
    </dsp:sp>
    <dsp:sp modelId="{6C5F9098-C48E-47EC-B2AB-98668FEEED6D}">
      <dsp:nvSpPr>
        <dsp:cNvPr id="0" name=""/>
        <dsp:cNvSpPr/>
      </dsp:nvSpPr>
      <dsp:spPr>
        <a:xfrm>
          <a:off x="4539110" y="131376"/>
          <a:ext cx="2275307" cy="21209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Muitas Informações</a:t>
          </a:r>
          <a:endParaRPr lang="pt-BR" sz="1900" kern="1200" dirty="0"/>
        </a:p>
      </dsp:txBody>
      <dsp:txXfrm>
        <a:off x="4872321" y="441979"/>
        <a:ext cx="1608885" cy="1499725"/>
      </dsp:txXfrm>
    </dsp:sp>
    <dsp:sp modelId="{F400D4AF-0CB0-4283-AE10-0796FA8FF66A}">
      <dsp:nvSpPr>
        <dsp:cNvPr id="0" name=""/>
        <dsp:cNvSpPr/>
      </dsp:nvSpPr>
      <dsp:spPr>
        <a:xfrm>
          <a:off x="3783691" y="1516778"/>
          <a:ext cx="2037398" cy="16995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Muitos </a:t>
          </a:r>
          <a:r>
            <a:rPr lang="pt-BR" sz="1800" kern="1200" dirty="0" err="1" smtClean="0"/>
            <a:t>Stakeholders</a:t>
          </a:r>
          <a:endParaRPr lang="pt-BR" sz="1800" kern="1200" dirty="0"/>
        </a:p>
      </dsp:txBody>
      <dsp:txXfrm>
        <a:off x="4082061" y="1765668"/>
        <a:ext cx="1440658" cy="1201744"/>
      </dsp:txXfrm>
    </dsp:sp>
    <dsp:sp modelId="{EED77ACF-43A7-4302-83C6-478D147946E0}">
      <dsp:nvSpPr>
        <dsp:cNvPr id="0" name=""/>
        <dsp:cNvSpPr/>
      </dsp:nvSpPr>
      <dsp:spPr>
        <a:xfrm>
          <a:off x="1723779" y="2034"/>
          <a:ext cx="6611546" cy="329522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A8A05-D10E-4D0D-9045-49DF50F21F8E}">
      <dsp:nvSpPr>
        <dsp:cNvPr id="0" name=""/>
        <dsp:cNvSpPr/>
      </dsp:nvSpPr>
      <dsp:spPr>
        <a:xfrm rot="5400000">
          <a:off x="6054809" y="-2237510"/>
          <a:ext cx="1569805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b="0" i="0" kern="1200" dirty="0" smtClean="0"/>
            <a:t>Resolução CNJ n. 171 de 01/03/2013</a:t>
          </a:r>
          <a:endParaRPr lang="pt-BR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2200" kern="1200" dirty="0" smtClean="0"/>
            <a:t>IN STJ/GP n. 17 de 17/12/2015 (</a:t>
          </a:r>
          <a:r>
            <a:rPr lang="pt-BR" sz="2200" b="0" i="0" kern="1200" dirty="0" smtClean="0"/>
            <a:t>Política de Gestão de Riscos</a:t>
          </a:r>
          <a:r>
            <a:rPr lang="nl-NL" sz="2200" kern="1200" dirty="0" smtClean="0"/>
            <a:t>)</a:t>
          </a:r>
          <a:endParaRPr lang="pt-BR" sz="2200" kern="1200" dirty="0"/>
        </a:p>
      </dsp:txBody>
      <dsp:txXfrm rot="-5400000">
        <a:off x="3621024" y="272907"/>
        <a:ext cx="6360744" cy="1416541"/>
      </dsp:txXfrm>
    </dsp:sp>
    <dsp:sp modelId="{8B44F63B-B18B-41D1-8DB4-BDE73175C8E9}">
      <dsp:nvSpPr>
        <dsp:cNvPr id="0" name=""/>
        <dsp:cNvSpPr/>
      </dsp:nvSpPr>
      <dsp:spPr>
        <a:xfrm>
          <a:off x="0" y="49"/>
          <a:ext cx="3621024" cy="1962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000" kern="1200" dirty="0" smtClean="0"/>
            <a:t>Normativa</a:t>
          </a:r>
          <a:endParaRPr lang="pt-BR" sz="4000" kern="1200" dirty="0"/>
        </a:p>
      </dsp:txBody>
      <dsp:txXfrm>
        <a:off x="95789" y="95838"/>
        <a:ext cx="3429446" cy="1770678"/>
      </dsp:txXfrm>
    </dsp:sp>
    <dsp:sp modelId="{F25E3C33-342B-46EA-92E6-76E78C019675}">
      <dsp:nvSpPr>
        <dsp:cNvPr id="0" name=""/>
        <dsp:cNvSpPr/>
      </dsp:nvSpPr>
      <dsp:spPr>
        <a:xfrm rot="5400000">
          <a:off x="6054809" y="-177140"/>
          <a:ext cx="1569805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TCU AC-2831-44/15-P</a:t>
          </a:r>
          <a:endParaRPr lang="pt-BR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“9.1.18. Incluir nas atividades de auditoria interna a avaliação da governança e da gestão de riscos da organização”</a:t>
          </a:r>
          <a:endParaRPr lang="pt-BR" sz="2200" kern="1200" dirty="0"/>
        </a:p>
      </dsp:txBody>
      <dsp:txXfrm rot="-5400000">
        <a:off x="3621024" y="2333277"/>
        <a:ext cx="6360744" cy="1416541"/>
      </dsp:txXfrm>
    </dsp:sp>
    <dsp:sp modelId="{EDE5E639-9B56-4DA4-B779-A939AC438180}">
      <dsp:nvSpPr>
        <dsp:cNvPr id="0" name=""/>
        <dsp:cNvSpPr/>
      </dsp:nvSpPr>
      <dsp:spPr>
        <a:xfrm>
          <a:off x="0" y="2060418"/>
          <a:ext cx="3621024" cy="1962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000" kern="1200" dirty="0" smtClean="0"/>
            <a:t>Recomendada</a:t>
          </a:r>
          <a:endParaRPr lang="pt-BR" sz="4000" kern="1200" dirty="0"/>
        </a:p>
      </dsp:txBody>
      <dsp:txXfrm>
        <a:off x="95789" y="2156207"/>
        <a:ext cx="3429446" cy="17706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B05FF-CA5C-45AF-A892-91E8CB321466}">
      <dsp:nvSpPr>
        <dsp:cNvPr id="0" name=""/>
        <dsp:cNvSpPr/>
      </dsp:nvSpPr>
      <dsp:spPr>
        <a:xfrm rot="5400000">
          <a:off x="-322917" y="324830"/>
          <a:ext cx="2152786" cy="15069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Benefícios</a:t>
          </a:r>
          <a:endParaRPr lang="pt-BR" sz="2600" kern="1200" dirty="0"/>
        </a:p>
      </dsp:txBody>
      <dsp:txXfrm rot="-5400000">
        <a:off x="1" y="755387"/>
        <a:ext cx="1506950" cy="645836"/>
      </dsp:txXfrm>
    </dsp:sp>
    <dsp:sp modelId="{7B0D6BA2-17F7-4660-9E1C-71278E355CCB}">
      <dsp:nvSpPr>
        <dsp:cNvPr id="0" name=""/>
        <dsp:cNvSpPr/>
      </dsp:nvSpPr>
      <dsp:spPr>
        <a:xfrm rot="5400000">
          <a:off x="5083019" y="-3566348"/>
          <a:ext cx="1399311" cy="85514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Otimização na alocação de recursos</a:t>
          </a:r>
          <a:endParaRPr lang="pt-B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Otimização na comunicação com as partes interessadas</a:t>
          </a:r>
          <a:endParaRPr lang="pt-BR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Entendimento mais claro do objeto e objetivo da auditoria</a:t>
          </a:r>
          <a:endParaRPr lang="pt-BR" sz="1900" kern="1200" dirty="0"/>
        </a:p>
      </dsp:txBody>
      <dsp:txXfrm rot="-5400000">
        <a:off x="1506951" y="78029"/>
        <a:ext cx="8483140" cy="1262693"/>
      </dsp:txXfrm>
    </dsp:sp>
    <dsp:sp modelId="{732AC8F2-CAEB-4458-90B2-B1D66C425002}">
      <dsp:nvSpPr>
        <dsp:cNvPr id="0" name=""/>
        <dsp:cNvSpPr/>
      </dsp:nvSpPr>
      <dsp:spPr>
        <a:xfrm rot="5400000">
          <a:off x="-322917" y="2190944"/>
          <a:ext cx="2152786" cy="15069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Resultados</a:t>
          </a:r>
          <a:endParaRPr lang="pt-BR" sz="2600" kern="1200" dirty="0"/>
        </a:p>
      </dsp:txBody>
      <dsp:txXfrm rot="-5400000">
        <a:off x="1" y="2621501"/>
        <a:ext cx="1506950" cy="645836"/>
      </dsp:txXfrm>
    </dsp:sp>
    <dsp:sp modelId="{3048BC5B-FC65-4341-9E6C-6152F95C5CA1}">
      <dsp:nvSpPr>
        <dsp:cNvPr id="0" name=""/>
        <dsp:cNvSpPr/>
      </dsp:nvSpPr>
      <dsp:spPr>
        <a:xfrm rot="5400000">
          <a:off x="5083019" y="-1708042"/>
          <a:ext cx="1399311" cy="85514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Melhoria da definição do valor entregue</a:t>
          </a:r>
          <a:endParaRPr lang="pt-B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Manutenção da continuidade dos trabalhos</a:t>
          </a:r>
          <a:endParaRPr lang="pt-B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Promoção da Gestão de Riscos</a:t>
          </a:r>
          <a:endParaRPr lang="pt-B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900" kern="1200" dirty="0" smtClean="0"/>
            <a:t>Mensuração objetiva da capacidade</a:t>
          </a:r>
          <a:endParaRPr lang="pt-BR" sz="1900" kern="1200" dirty="0"/>
        </a:p>
      </dsp:txBody>
      <dsp:txXfrm rot="-5400000">
        <a:off x="1506951" y="1936335"/>
        <a:ext cx="8483140" cy="12626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1B5ED-E534-4194-B633-1C8FCE79FAFB}">
      <dsp:nvSpPr>
        <dsp:cNvPr id="0" name=""/>
        <dsp:cNvSpPr/>
      </dsp:nvSpPr>
      <dsp:spPr>
        <a:xfrm rot="5400000">
          <a:off x="6530543" y="-2830459"/>
          <a:ext cx="618336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Risco de que o auditor expresse uma opinião de auditoria inadequada</a:t>
          </a:r>
          <a:endParaRPr lang="pt-BR" sz="1700" kern="1200" dirty="0"/>
        </a:p>
      </dsp:txBody>
      <dsp:txXfrm rot="-5400000">
        <a:off x="3621024" y="109245"/>
        <a:ext cx="6407191" cy="557966"/>
      </dsp:txXfrm>
    </dsp:sp>
    <dsp:sp modelId="{050B612A-B35C-4212-B896-222228750D6C}">
      <dsp:nvSpPr>
        <dsp:cNvPr id="0" name=""/>
        <dsp:cNvSpPr/>
      </dsp:nvSpPr>
      <dsp:spPr>
        <a:xfrm>
          <a:off x="0" y="1767"/>
          <a:ext cx="3621024" cy="772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Risco de Auditoria (RA)</a:t>
          </a:r>
          <a:endParaRPr lang="pt-BR" sz="2100" kern="1200" dirty="0"/>
        </a:p>
      </dsp:txBody>
      <dsp:txXfrm>
        <a:off x="37731" y="39498"/>
        <a:ext cx="3545562" cy="697459"/>
      </dsp:txXfrm>
    </dsp:sp>
    <dsp:sp modelId="{3D3A8A05-D10E-4D0D-9045-49DF50F21F8E}">
      <dsp:nvSpPr>
        <dsp:cNvPr id="0" name=""/>
        <dsp:cNvSpPr/>
      </dsp:nvSpPr>
      <dsp:spPr>
        <a:xfrm rot="5400000">
          <a:off x="6530543" y="-2018892"/>
          <a:ext cx="618336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Risco inerente ao negócio independente da existência de controle</a:t>
          </a:r>
          <a:endParaRPr lang="pt-BR" sz="1700" kern="1200" dirty="0"/>
        </a:p>
      </dsp:txBody>
      <dsp:txXfrm rot="-5400000">
        <a:off x="3621024" y="920812"/>
        <a:ext cx="6407191" cy="557966"/>
      </dsp:txXfrm>
    </dsp:sp>
    <dsp:sp modelId="{8B44F63B-B18B-41D1-8DB4-BDE73175C8E9}">
      <dsp:nvSpPr>
        <dsp:cNvPr id="0" name=""/>
        <dsp:cNvSpPr/>
      </dsp:nvSpPr>
      <dsp:spPr>
        <a:xfrm>
          <a:off x="0" y="813334"/>
          <a:ext cx="3621024" cy="772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Risco inerente (RI)</a:t>
          </a:r>
          <a:endParaRPr lang="pt-BR" sz="2100" kern="1200" dirty="0"/>
        </a:p>
      </dsp:txBody>
      <dsp:txXfrm>
        <a:off x="37731" y="851065"/>
        <a:ext cx="3545562" cy="697459"/>
      </dsp:txXfrm>
    </dsp:sp>
    <dsp:sp modelId="{F25E3C33-342B-46EA-92E6-76E78C019675}">
      <dsp:nvSpPr>
        <dsp:cNvPr id="0" name=""/>
        <dsp:cNvSpPr/>
      </dsp:nvSpPr>
      <dsp:spPr>
        <a:xfrm rot="5400000">
          <a:off x="6530543" y="-1207325"/>
          <a:ext cx="618336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Risco relacionado com a probabilidade dos controles internos não serem eficazes. Definido por RC=1 - Confiança no controle</a:t>
          </a:r>
          <a:endParaRPr lang="pt-BR" sz="1700" kern="1200" dirty="0"/>
        </a:p>
      </dsp:txBody>
      <dsp:txXfrm rot="-5400000">
        <a:off x="3621024" y="1732379"/>
        <a:ext cx="6407191" cy="557966"/>
      </dsp:txXfrm>
    </dsp:sp>
    <dsp:sp modelId="{EDE5E639-9B56-4DA4-B779-A939AC438180}">
      <dsp:nvSpPr>
        <dsp:cNvPr id="0" name=""/>
        <dsp:cNvSpPr/>
      </dsp:nvSpPr>
      <dsp:spPr>
        <a:xfrm>
          <a:off x="0" y="1624901"/>
          <a:ext cx="3621024" cy="772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Risco de controle (RC)</a:t>
          </a:r>
          <a:endParaRPr lang="pt-BR" sz="2100" kern="1200" dirty="0"/>
        </a:p>
      </dsp:txBody>
      <dsp:txXfrm>
        <a:off x="37731" y="1662632"/>
        <a:ext cx="3545562" cy="697459"/>
      </dsp:txXfrm>
    </dsp:sp>
    <dsp:sp modelId="{07B499A5-BF9A-4B20-9A40-8726D5F636EC}">
      <dsp:nvSpPr>
        <dsp:cNvPr id="0" name=""/>
        <dsp:cNvSpPr/>
      </dsp:nvSpPr>
      <dsp:spPr>
        <a:xfrm rot="5400000">
          <a:off x="6530543" y="-395758"/>
          <a:ext cx="618336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dirty="0" smtClean="0"/>
            <a:t>Resultado da composição do RI com RC</a:t>
          </a:r>
          <a:endParaRPr lang="pt-BR" sz="1700" kern="1200" dirty="0"/>
        </a:p>
      </dsp:txBody>
      <dsp:txXfrm rot="-5400000">
        <a:off x="3621024" y="2543946"/>
        <a:ext cx="6407191" cy="557966"/>
      </dsp:txXfrm>
    </dsp:sp>
    <dsp:sp modelId="{A12A4672-0EBB-42A6-B91C-A8C6E97637C5}">
      <dsp:nvSpPr>
        <dsp:cNvPr id="0" name=""/>
        <dsp:cNvSpPr/>
      </dsp:nvSpPr>
      <dsp:spPr>
        <a:xfrm>
          <a:off x="0" y="2436469"/>
          <a:ext cx="3621024" cy="772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Risco de distorção relevante (RDR)</a:t>
          </a:r>
          <a:endParaRPr lang="pt-BR" sz="2100" kern="1200" dirty="0"/>
        </a:p>
      </dsp:txBody>
      <dsp:txXfrm>
        <a:off x="37731" y="2474200"/>
        <a:ext cx="3545562" cy="697459"/>
      </dsp:txXfrm>
    </dsp:sp>
    <dsp:sp modelId="{287987EB-157D-417E-A311-F96A27B8A6A2}">
      <dsp:nvSpPr>
        <dsp:cNvPr id="0" name=""/>
        <dsp:cNvSpPr/>
      </dsp:nvSpPr>
      <dsp:spPr>
        <a:xfrm rot="5400000">
          <a:off x="6530543" y="415808"/>
          <a:ext cx="618336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/>
            <a:t>Risco dos procedimentos executados pelo auditor não detectem uma distorção. Quanto maior o risco de detecção relevante, menor deve ser o risco de detecção aceitável.</a:t>
          </a:r>
          <a:endParaRPr lang="pt-BR" sz="1600" kern="1200" dirty="0"/>
        </a:p>
      </dsp:txBody>
      <dsp:txXfrm rot="-5400000">
        <a:off x="3621024" y="3355513"/>
        <a:ext cx="6407191" cy="557966"/>
      </dsp:txXfrm>
    </dsp:sp>
    <dsp:sp modelId="{E619E23F-78FE-404E-85D4-22795732A48C}">
      <dsp:nvSpPr>
        <dsp:cNvPr id="0" name=""/>
        <dsp:cNvSpPr/>
      </dsp:nvSpPr>
      <dsp:spPr>
        <a:xfrm>
          <a:off x="0" y="3248036"/>
          <a:ext cx="3621024" cy="772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Risco de detecção (RD)</a:t>
          </a:r>
          <a:endParaRPr lang="pt-BR" sz="2100" kern="1200" dirty="0"/>
        </a:p>
      </dsp:txBody>
      <dsp:txXfrm>
        <a:off x="37731" y="3285767"/>
        <a:ext cx="3545562" cy="6974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0D2FDB-27B6-42A1-9B14-A04B16FC13FD}">
      <dsp:nvSpPr>
        <dsp:cNvPr id="0" name=""/>
        <dsp:cNvSpPr/>
      </dsp:nvSpPr>
      <dsp:spPr>
        <a:xfrm rot="21300000">
          <a:off x="23164" y="1566626"/>
          <a:ext cx="7502275" cy="859123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E096F-F6D3-4D2F-8C2A-3FCF0AB14C1A}">
      <dsp:nvSpPr>
        <dsp:cNvPr id="0" name=""/>
        <dsp:cNvSpPr/>
      </dsp:nvSpPr>
      <dsp:spPr>
        <a:xfrm>
          <a:off x="905832" y="199618"/>
          <a:ext cx="2264581" cy="159695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F3557-EBDB-4618-B892-4999136C26AC}">
      <dsp:nvSpPr>
        <dsp:cNvPr id="0" name=""/>
        <dsp:cNvSpPr/>
      </dsp:nvSpPr>
      <dsp:spPr>
        <a:xfrm>
          <a:off x="4000760" y="0"/>
          <a:ext cx="2415553" cy="167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Risco de detecção</a:t>
          </a:r>
          <a:endParaRPr lang="pt-BR" sz="3900" kern="1200" dirty="0"/>
        </a:p>
      </dsp:txBody>
      <dsp:txXfrm>
        <a:off x="4000760" y="0"/>
        <a:ext cx="2415553" cy="1676798"/>
      </dsp:txXfrm>
    </dsp:sp>
    <dsp:sp modelId="{4F287479-C5EA-495C-8517-E654322ACF64}">
      <dsp:nvSpPr>
        <dsp:cNvPr id="0" name=""/>
        <dsp:cNvSpPr/>
      </dsp:nvSpPr>
      <dsp:spPr>
        <a:xfrm>
          <a:off x="4378190" y="2195807"/>
          <a:ext cx="2264581" cy="159695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DF97F-55F1-47B9-B34C-21EA95907743}">
      <dsp:nvSpPr>
        <dsp:cNvPr id="0" name=""/>
        <dsp:cNvSpPr/>
      </dsp:nvSpPr>
      <dsp:spPr>
        <a:xfrm>
          <a:off x="1132290" y="2315578"/>
          <a:ext cx="2415553" cy="167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Recursos</a:t>
          </a:r>
          <a:endParaRPr lang="pt-BR" sz="3900" kern="1200" dirty="0"/>
        </a:p>
      </dsp:txBody>
      <dsp:txXfrm>
        <a:off x="1132290" y="2315578"/>
        <a:ext cx="2415553" cy="16767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7657D-B0B9-4EEC-8019-3D809063024F}">
      <dsp:nvSpPr>
        <dsp:cNvPr id="0" name=""/>
        <dsp:cNvSpPr/>
      </dsp:nvSpPr>
      <dsp:spPr>
        <a:xfrm>
          <a:off x="5274" y="379296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Definir o RA desejado</a:t>
          </a:r>
          <a:endParaRPr lang="pt-BR" sz="2000" kern="1200" dirty="0"/>
        </a:p>
      </dsp:txBody>
      <dsp:txXfrm>
        <a:off x="45801" y="419823"/>
        <a:ext cx="2225095" cy="1302635"/>
      </dsp:txXfrm>
    </dsp:sp>
    <dsp:sp modelId="{D8602CDC-8125-4EE8-BFA1-C0A5D4192D8F}">
      <dsp:nvSpPr>
        <dsp:cNvPr id="0" name=""/>
        <dsp:cNvSpPr/>
      </dsp:nvSpPr>
      <dsp:spPr>
        <a:xfrm>
          <a:off x="2514365" y="785178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2514365" y="899563"/>
        <a:ext cx="342232" cy="343155"/>
      </dsp:txXfrm>
    </dsp:sp>
    <dsp:sp modelId="{4A842F8E-8F20-4856-B326-F7A01248FB4B}">
      <dsp:nvSpPr>
        <dsp:cNvPr id="0" name=""/>
        <dsp:cNvSpPr/>
      </dsp:nvSpPr>
      <dsp:spPr>
        <a:xfrm>
          <a:off x="3233884" y="379296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Levantar e avaliar os riscos inerentes</a:t>
          </a:r>
          <a:endParaRPr lang="pt-BR" sz="2000" kern="1200" dirty="0"/>
        </a:p>
      </dsp:txBody>
      <dsp:txXfrm>
        <a:off x="3274411" y="419823"/>
        <a:ext cx="2225095" cy="1302635"/>
      </dsp:txXfrm>
    </dsp:sp>
    <dsp:sp modelId="{315F9D7C-53FF-4AA2-AB78-BB61A53B3772}">
      <dsp:nvSpPr>
        <dsp:cNvPr id="0" name=""/>
        <dsp:cNvSpPr/>
      </dsp:nvSpPr>
      <dsp:spPr>
        <a:xfrm>
          <a:off x="5742975" y="785178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5742975" y="899563"/>
        <a:ext cx="342232" cy="343155"/>
      </dsp:txXfrm>
    </dsp:sp>
    <dsp:sp modelId="{A6D53552-C5AD-43E5-B2D0-08F129EA6C84}">
      <dsp:nvSpPr>
        <dsp:cNvPr id="0" name=""/>
        <dsp:cNvSpPr/>
      </dsp:nvSpPr>
      <dsp:spPr>
        <a:xfrm>
          <a:off x="6462494" y="379296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Levantar e avaliar os controles internos</a:t>
          </a:r>
          <a:endParaRPr lang="pt-BR" sz="2000" kern="1200" dirty="0"/>
        </a:p>
      </dsp:txBody>
      <dsp:txXfrm>
        <a:off x="6503021" y="419823"/>
        <a:ext cx="2225095" cy="1302635"/>
      </dsp:txXfrm>
    </dsp:sp>
    <dsp:sp modelId="{6CD9C2CC-1F0B-4145-AEF4-A595E35BC406}">
      <dsp:nvSpPr>
        <dsp:cNvPr id="0" name=""/>
        <dsp:cNvSpPr/>
      </dsp:nvSpPr>
      <dsp:spPr>
        <a:xfrm>
          <a:off x="8971585" y="785178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8971585" y="899563"/>
        <a:ext cx="342232" cy="343155"/>
      </dsp:txXfrm>
    </dsp:sp>
    <dsp:sp modelId="{2D9E1590-4085-4BE2-9E33-7BA9F8C304E5}">
      <dsp:nvSpPr>
        <dsp:cNvPr id="0" name=""/>
        <dsp:cNvSpPr/>
      </dsp:nvSpPr>
      <dsp:spPr>
        <a:xfrm>
          <a:off x="9691104" y="379296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Calcular o risco de distorção relevante</a:t>
          </a:r>
          <a:endParaRPr lang="pt-BR" sz="2000" kern="1200" dirty="0"/>
        </a:p>
      </dsp:txBody>
      <dsp:txXfrm>
        <a:off x="9731631" y="419823"/>
        <a:ext cx="2225095" cy="1302635"/>
      </dsp:txXfrm>
    </dsp:sp>
    <dsp:sp modelId="{04FA0035-2D05-4585-9052-42A1272AFFC8}">
      <dsp:nvSpPr>
        <dsp:cNvPr id="0" name=""/>
        <dsp:cNvSpPr/>
      </dsp:nvSpPr>
      <dsp:spPr>
        <a:xfrm rot="5400000">
          <a:off x="10599727" y="1924416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-5400000">
        <a:off x="10672602" y="1965927"/>
        <a:ext cx="343155" cy="342232"/>
      </dsp:txXfrm>
    </dsp:sp>
    <dsp:sp modelId="{9080109D-2A6C-4FDB-BB34-1275C19CC617}">
      <dsp:nvSpPr>
        <dsp:cNvPr id="0" name=""/>
        <dsp:cNvSpPr/>
      </dsp:nvSpPr>
      <dsp:spPr>
        <a:xfrm>
          <a:off x="9691104" y="2685445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Calcular o risco de detecção</a:t>
          </a:r>
          <a:endParaRPr lang="pt-BR" sz="2000" kern="1200" dirty="0"/>
        </a:p>
      </dsp:txBody>
      <dsp:txXfrm>
        <a:off x="9731631" y="2725972"/>
        <a:ext cx="2225095" cy="1302635"/>
      </dsp:txXfrm>
    </dsp:sp>
    <dsp:sp modelId="{4492176F-95A5-4386-8EB9-F8C2E0AA0312}">
      <dsp:nvSpPr>
        <dsp:cNvPr id="0" name=""/>
        <dsp:cNvSpPr/>
      </dsp:nvSpPr>
      <dsp:spPr>
        <a:xfrm rot="10800000">
          <a:off x="8999259" y="3091328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10800000">
        <a:off x="9145930" y="3205713"/>
        <a:ext cx="342232" cy="343155"/>
      </dsp:txXfrm>
    </dsp:sp>
    <dsp:sp modelId="{8D70333A-2B2A-4CF6-B428-F51564AC171F}">
      <dsp:nvSpPr>
        <dsp:cNvPr id="0" name=""/>
        <dsp:cNvSpPr/>
      </dsp:nvSpPr>
      <dsp:spPr>
        <a:xfrm>
          <a:off x="6462494" y="2685445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Definir recursos para auditoria</a:t>
          </a:r>
          <a:endParaRPr lang="pt-BR" sz="2000" kern="1200" dirty="0"/>
        </a:p>
      </dsp:txBody>
      <dsp:txXfrm>
        <a:off x="6503021" y="2725972"/>
        <a:ext cx="2225095" cy="1302635"/>
      </dsp:txXfrm>
    </dsp:sp>
    <dsp:sp modelId="{566D2C16-0D1F-4470-B2F4-E733AFDBD0C0}">
      <dsp:nvSpPr>
        <dsp:cNvPr id="0" name=""/>
        <dsp:cNvSpPr/>
      </dsp:nvSpPr>
      <dsp:spPr>
        <a:xfrm rot="10800000">
          <a:off x="5770649" y="3091328"/>
          <a:ext cx="488903" cy="57192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400" kern="1200"/>
        </a:p>
      </dsp:txBody>
      <dsp:txXfrm rot="10800000">
        <a:off x="5917320" y="3205713"/>
        <a:ext cx="342232" cy="343155"/>
      </dsp:txXfrm>
    </dsp:sp>
    <dsp:sp modelId="{BA13D986-CF0D-4B94-A356-FBE2AA810A6D}">
      <dsp:nvSpPr>
        <dsp:cNvPr id="0" name=""/>
        <dsp:cNvSpPr/>
      </dsp:nvSpPr>
      <dsp:spPr>
        <a:xfrm>
          <a:off x="3233884" y="2685445"/>
          <a:ext cx="2306149" cy="1383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Atualizar a base de conhecimento</a:t>
          </a:r>
          <a:endParaRPr lang="pt-BR" sz="1800" kern="1200" dirty="0"/>
        </a:p>
      </dsp:txBody>
      <dsp:txXfrm>
        <a:off x="3274411" y="2725972"/>
        <a:ext cx="2225095" cy="13026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03C6B-8BDF-4E98-8E77-AEB0AD2FFB74}">
      <dsp:nvSpPr>
        <dsp:cNvPr id="0" name=""/>
        <dsp:cNvSpPr/>
      </dsp:nvSpPr>
      <dsp:spPr>
        <a:xfrm>
          <a:off x="3247169" y="166"/>
          <a:ext cx="2396580" cy="599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/>
            <a:t>Sim</a:t>
          </a:r>
        </a:p>
      </dsp:txBody>
      <dsp:txXfrm>
        <a:off x="3264717" y="17714"/>
        <a:ext cx="2361484" cy="564049"/>
      </dsp:txXfrm>
    </dsp:sp>
    <dsp:sp modelId="{885609ED-5A80-4044-A351-12217DD95CEE}">
      <dsp:nvSpPr>
        <dsp:cNvPr id="0" name=""/>
        <dsp:cNvSpPr/>
      </dsp:nvSpPr>
      <dsp:spPr>
        <a:xfrm rot="5400000">
          <a:off x="4393034" y="651736"/>
          <a:ext cx="104850" cy="1048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E284A-0A8D-4CD3-BC62-0B1690816E1D}">
      <dsp:nvSpPr>
        <dsp:cNvPr id="0" name=""/>
        <dsp:cNvSpPr/>
      </dsp:nvSpPr>
      <dsp:spPr>
        <a:xfrm>
          <a:off x="3247169" y="809012"/>
          <a:ext cx="2396580" cy="171707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A gestão de riscos está alinhada com o apetite de riscos e os padrões do Tribunal?</a:t>
          </a:r>
          <a:endParaRPr lang="pt-BR" sz="1300" b="1" kern="1200" dirty="0"/>
        </a:p>
      </dsp:txBody>
      <dsp:txXfrm>
        <a:off x="3297460" y="859303"/>
        <a:ext cx="2295998" cy="1616495"/>
      </dsp:txXfrm>
    </dsp:sp>
    <dsp:sp modelId="{0EC1CD6B-D75D-413A-8771-BE62861B7351}">
      <dsp:nvSpPr>
        <dsp:cNvPr id="0" name=""/>
        <dsp:cNvSpPr/>
      </dsp:nvSpPr>
      <dsp:spPr>
        <a:xfrm>
          <a:off x="515068" y="166"/>
          <a:ext cx="2396580" cy="599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 dirty="0"/>
            <a:t>Não</a:t>
          </a:r>
        </a:p>
      </dsp:txBody>
      <dsp:txXfrm>
        <a:off x="532616" y="17714"/>
        <a:ext cx="2361484" cy="564049"/>
      </dsp:txXfrm>
    </dsp:sp>
    <dsp:sp modelId="{7D78E64A-06A2-4674-9146-1B90947766AD}">
      <dsp:nvSpPr>
        <dsp:cNvPr id="0" name=""/>
        <dsp:cNvSpPr/>
      </dsp:nvSpPr>
      <dsp:spPr>
        <a:xfrm rot="5400000">
          <a:off x="1660933" y="651736"/>
          <a:ext cx="104850" cy="1048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87674-76D0-4524-824A-310DAFF3882A}">
      <dsp:nvSpPr>
        <dsp:cNvPr id="0" name=""/>
        <dsp:cNvSpPr/>
      </dsp:nvSpPr>
      <dsp:spPr>
        <a:xfrm>
          <a:off x="515068" y="809012"/>
          <a:ext cx="2396580" cy="5991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Identificar e avaliar os riscos</a:t>
          </a:r>
        </a:p>
      </dsp:txBody>
      <dsp:txXfrm>
        <a:off x="532616" y="826560"/>
        <a:ext cx="2361484" cy="564049"/>
      </dsp:txXfrm>
    </dsp:sp>
    <dsp:sp modelId="{AEB225E2-FABA-4F21-A1CB-A568BAE7184E}">
      <dsp:nvSpPr>
        <dsp:cNvPr id="0" name=""/>
        <dsp:cNvSpPr/>
      </dsp:nvSpPr>
      <dsp:spPr>
        <a:xfrm rot="5400000">
          <a:off x="1660933" y="1460582"/>
          <a:ext cx="104850" cy="1048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611DE-418B-478A-8978-8A32484A0624}">
      <dsp:nvSpPr>
        <dsp:cNvPr id="0" name=""/>
        <dsp:cNvSpPr/>
      </dsp:nvSpPr>
      <dsp:spPr>
        <a:xfrm>
          <a:off x="515068" y="1617857"/>
          <a:ext cx="2396580" cy="5991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Utilizar riscos identificados para o cálculo dos riscos inerentes</a:t>
          </a:r>
        </a:p>
      </dsp:txBody>
      <dsp:txXfrm>
        <a:off x="532616" y="1635405"/>
        <a:ext cx="2361484" cy="564049"/>
      </dsp:txXfrm>
    </dsp:sp>
    <dsp:sp modelId="{43EFA493-62F5-4B69-B384-ABC7081A60A2}">
      <dsp:nvSpPr>
        <dsp:cNvPr id="0" name=""/>
        <dsp:cNvSpPr/>
      </dsp:nvSpPr>
      <dsp:spPr>
        <a:xfrm rot="5400000">
          <a:off x="1660933" y="2269428"/>
          <a:ext cx="104850" cy="1048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7305C-6CF2-47A1-8AD9-C9D8AC7A9639}">
      <dsp:nvSpPr>
        <dsp:cNvPr id="0" name=""/>
        <dsp:cNvSpPr/>
      </dsp:nvSpPr>
      <dsp:spPr>
        <a:xfrm>
          <a:off x="515068" y="2426703"/>
          <a:ext cx="2396580" cy="5991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Recomendar que o setor realize a gestão de riscos</a:t>
          </a:r>
        </a:p>
      </dsp:txBody>
      <dsp:txXfrm>
        <a:off x="532616" y="2444251"/>
        <a:ext cx="2361484" cy="56404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05110-9228-454C-B4CA-D6B06D86A976}">
      <dsp:nvSpPr>
        <dsp:cNvPr id="0" name=""/>
        <dsp:cNvSpPr/>
      </dsp:nvSpPr>
      <dsp:spPr>
        <a:xfrm>
          <a:off x="319569" y="166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 dirty="0"/>
            <a:t>Sim</a:t>
          </a:r>
        </a:p>
      </dsp:txBody>
      <dsp:txXfrm>
        <a:off x="337115" y="17712"/>
        <a:ext cx="2361116" cy="563960"/>
      </dsp:txXfrm>
    </dsp:sp>
    <dsp:sp modelId="{3E59C557-076B-4926-AD93-EAE9BFD5FE06}">
      <dsp:nvSpPr>
        <dsp:cNvPr id="0" name=""/>
        <dsp:cNvSpPr/>
      </dsp:nvSpPr>
      <dsp:spPr>
        <a:xfrm rot="5400000">
          <a:off x="1465256" y="651635"/>
          <a:ext cx="104834" cy="10483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931FE-08DC-401E-94F7-B4F93BD80973}">
      <dsp:nvSpPr>
        <dsp:cNvPr id="0" name=""/>
        <dsp:cNvSpPr/>
      </dsp:nvSpPr>
      <dsp:spPr>
        <a:xfrm>
          <a:off x="319569" y="808886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Utilizar riscos identificados para o cálculo dos riscos inerentes</a:t>
          </a:r>
        </a:p>
      </dsp:txBody>
      <dsp:txXfrm>
        <a:off x="337115" y="826432"/>
        <a:ext cx="2361116" cy="563960"/>
      </dsp:txXfrm>
    </dsp:sp>
    <dsp:sp modelId="{8726606D-F236-4BC8-A8AE-BA4DFD9823AD}">
      <dsp:nvSpPr>
        <dsp:cNvPr id="0" name=""/>
        <dsp:cNvSpPr/>
      </dsp:nvSpPr>
      <dsp:spPr>
        <a:xfrm>
          <a:off x="3051247" y="166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/>
            <a:t>Não</a:t>
          </a:r>
        </a:p>
      </dsp:txBody>
      <dsp:txXfrm>
        <a:off x="3068793" y="17712"/>
        <a:ext cx="2361116" cy="563960"/>
      </dsp:txXfrm>
    </dsp:sp>
    <dsp:sp modelId="{314D6937-8019-4D0A-8C2F-A0E64D5B9316}">
      <dsp:nvSpPr>
        <dsp:cNvPr id="0" name=""/>
        <dsp:cNvSpPr/>
      </dsp:nvSpPr>
      <dsp:spPr>
        <a:xfrm rot="5400000">
          <a:off x="4196934" y="651635"/>
          <a:ext cx="104834" cy="10483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0E49C-35B9-4D3D-AE44-F3DB81C252BC}">
      <dsp:nvSpPr>
        <dsp:cNvPr id="0" name=""/>
        <dsp:cNvSpPr/>
      </dsp:nvSpPr>
      <dsp:spPr>
        <a:xfrm>
          <a:off x="3051247" y="808886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Identificar e avaliar riscos</a:t>
          </a:r>
        </a:p>
      </dsp:txBody>
      <dsp:txXfrm>
        <a:off x="3068793" y="826432"/>
        <a:ext cx="2361116" cy="563960"/>
      </dsp:txXfrm>
    </dsp:sp>
    <dsp:sp modelId="{47375F45-1061-4B62-BCD2-30EEC32EC123}">
      <dsp:nvSpPr>
        <dsp:cNvPr id="0" name=""/>
        <dsp:cNvSpPr/>
      </dsp:nvSpPr>
      <dsp:spPr>
        <a:xfrm rot="5400000">
          <a:off x="4196934" y="1460355"/>
          <a:ext cx="104834" cy="10483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4F92B-8E03-45A5-8317-4D709B60D8EE}">
      <dsp:nvSpPr>
        <dsp:cNvPr id="0" name=""/>
        <dsp:cNvSpPr/>
      </dsp:nvSpPr>
      <dsp:spPr>
        <a:xfrm>
          <a:off x="3051247" y="1617607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Utilizar riscos identificados para o cálculo dos riscos inerentes</a:t>
          </a:r>
        </a:p>
      </dsp:txBody>
      <dsp:txXfrm>
        <a:off x="3068793" y="1635153"/>
        <a:ext cx="2361116" cy="563960"/>
      </dsp:txXfrm>
    </dsp:sp>
    <dsp:sp modelId="{06161EFC-CED3-464E-B037-D9BDA338CB99}">
      <dsp:nvSpPr>
        <dsp:cNvPr id="0" name=""/>
        <dsp:cNvSpPr/>
      </dsp:nvSpPr>
      <dsp:spPr>
        <a:xfrm rot="5400000">
          <a:off x="4196934" y="2269076"/>
          <a:ext cx="104834" cy="10483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AFA62-62E6-45B1-9A71-757F5FE2F42A}">
      <dsp:nvSpPr>
        <dsp:cNvPr id="0" name=""/>
        <dsp:cNvSpPr/>
      </dsp:nvSpPr>
      <dsp:spPr>
        <a:xfrm>
          <a:off x="3051247" y="2426327"/>
          <a:ext cx="2396208" cy="59905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Recomendar  melhorias na gestão de riscos do setor</a:t>
          </a:r>
        </a:p>
      </dsp:txBody>
      <dsp:txXfrm>
        <a:off x="3068793" y="2443873"/>
        <a:ext cx="2361116" cy="5639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11553"/>
                <a:satOff val="-2150"/>
                <a:lumOff val="7031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111553"/>
                <a:satOff val="-2150"/>
                <a:lumOff val="7031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111553"/>
                <a:satOff val="-2150"/>
                <a:lumOff val="7031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111553"/>
                <a:satOff val="-2150"/>
                <a:lumOff val="7031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78477"/>
                <a:satOff val="-3623"/>
                <a:lumOff val="12271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178477"/>
                <a:satOff val="-3623"/>
                <a:lumOff val="12271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178477"/>
                <a:satOff val="-3623"/>
                <a:lumOff val="12271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178477"/>
                <a:satOff val="-3623"/>
                <a:lumOff val="12271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23106"/>
                <a:satOff val="-4301"/>
                <a:lumOff val="14062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223106"/>
                <a:satOff val="-4301"/>
                <a:lumOff val="14062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67715"/>
                <a:satOff val="-5435"/>
                <a:lumOff val="18406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267715"/>
                <a:satOff val="-5435"/>
                <a:lumOff val="18406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267715"/>
                <a:satOff val="-5435"/>
                <a:lumOff val="18406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267715"/>
                <a:satOff val="-5435"/>
                <a:lumOff val="18406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34659"/>
                <a:satOff val="-6451"/>
                <a:lumOff val="21093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334659"/>
                <a:satOff val="-6451"/>
                <a:lumOff val="21093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56953"/>
                <a:satOff val="-7246"/>
                <a:lumOff val="24542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356953"/>
                <a:satOff val="-7246"/>
                <a:lumOff val="24542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356953"/>
                <a:satOff val="-7246"/>
                <a:lumOff val="2454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356953"/>
                <a:satOff val="-7246"/>
                <a:lumOff val="2454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446212"/>
                <a:satOff val="-8602"/>
                <a:lumOff val="28124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446212"/>
                <a:satOff val="-8602"/>
                <a:lumOff val="28124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446191"/>
                <a:satOff val="-9058"/>
                <a:lumOff val="30677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446191"/>
                <a:satOff val="-9058"/>
                <a:lumOff val="30677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446191"/>
                <a:satOff val="-9058"/>
                <a:lumOff val="30677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446191"/>
                <a:satOff val="-9058"/>
                <a:lumOff val="30677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522511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Definir processos de negócio</a:t>
          </a:r>
          <a:endParaRPr lang="pt-BR" sz="1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1664" y="26753"/>
        <a:ext cx="1469005" cy="859907"/>
      </dsp:txXfrm>
    </dsp:sp>
    <dsp:sp modelId="{F06CE4E7-7BEF-4E5B-B548-CF7796EC5954}">
      <dsp:nvSpPr>
        <dsp:cNvPr id="0" name=""/>
        <dsp:cNvSpPr/>
      </dsp:nvSpPr>
      <dsp:spPr>
        <a:xfrm>
          <a:off x="1679674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679674" y="343431"/>
        <a:ext cx="225940" cy="226550"/>
      </dsp:txXfrm>
    </dsp:sp>
    <dsp:sp modelId="{476AA55E-0DC0-41FE-84CA-2492BD3DB214}">
      <dsp:nvSpPr>
        <dsp:cNvPr id="0" name=""/>
        <dsp:cNvSpPr/>
      </dsp:nvSpPr>
      <dsp:spPr>
        <a:xfrm>
          <a:off x="2136427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de impacto no negócio (BIA)</a:t>
          </a:r>
          <a:endParaRPr lang="pt-BR" sz="1400" kern="1200" dirty="0"/>
        </a:p>
      </dsp:txBody>
      <dsp:txXfrm>
        <a:off x="2163180" y="26753"/>
        <a:ext cx="1469005" cy="859907"/>
      </dsp:txXfrm>
    </dsp:sp>
    <dsp:sp modelId="{063E800E-342B-4DC5-8C98-695F132D9F63}">
      <dsp:nvSpPr>
        <dsp:cNvPr id="0" name=""/>
        <dsp:cNvSpPr/>
      </dsp:nvSpPr>
      <dsp:spPr>
        <a:xfrm>
          <a:off x="3811190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811190" y="343431"/>
        <a:ext cx="225940" cy="226550"/>
      </dsp:txXfrm>
    </dsp:sp>
    <dsp:sp modelId="{FBC8ED49-9671-490F-AAE6-FA74687FE9F5}">
      <dsp:nvSpPr>
        <dsp:cNvPr id="0" name=""/>
        <dsp:cNvSpPr/>
      </dsp:nvSpPr>
      <dsp:spPr>
        <a:xfrm>
          <a:off x="4267944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SWOT</a:t>
          </a:r>
          <a:endParaRPr lang="pt-BR" sz="1400" kern="1200" dirty="0"/>
        </a:p>
      </dsp:txBody>
      <dsp:txXfrm>
        <a:off x="4294697" y="26753"/>
        <a:ext cx="1469005" cy="859907"/>
      </dsp:txXfrm>
    </dsp:sp>
    <dsp:sp modelId="{77FAA58F-DF67-4FA6-A25E-3B157D9031E9}">
      <dsp:nvSpPr>
        <dsp:cNvPr id="0" name=""/>
        <dsp:cNvSpPr/>
      </dsp:nvSpPr>
      <dsp:spPr>
        <a:xfrm>
          <a:off x="5932722" y="267915"/>
          <a:ext cx="30160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5932722" y="343431"/>
        <a:ext cx="211124" cy="226550"/>
      </dsp:txXfrm>
    </dsp:sp>
    <dsp:sp modelId="{753A6D74-82BD-412E-B902-F7C38DDDD08D}">
      <dsp:nvSpPr>
        <dsp:cNvPr id="0" name=""/>
        <dsp:cNvSpPr/>
      </dsp:nvSpPr>
      <dsp:spPr>
        <a:xfrm>
          <a:off x="6359522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Avaliar Riscos</a:t>
          </a:r>
          <a:endParaRPr lang="pt-BR" sz="1400" kern="1200" dirty="0"/>
        </a:p>
      </dsp:txBody>
      <dsp:txXfrm>
        <a:off x="6386275" y="26753"/>
        <a:ext cx="1469005" cy="859907"/>
      </dsp:txXfrm>
    </dsp:sp>
    <dsp:sp modelId="{EA427845-7073-4046-949F-1863F16B4F44}">
      <dsp:nvSpPr>
        <dsp:cNvPr id="0" name=""/>
        <dsp:cNvSpPr/>
      </dsp:nvSpPr>
      <dsp:spPr>
        <a:xfrm>
          <a:off x="8044269" y="267915"/>
          <a:ext cx="343939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044269" y="343431"/>
        <a:ext cx="240757" cy="226550"/>
      </dsp:txXfrm>
    </dsp:sp>
    <dsp:sp modelId="{843C8255-B29A-4BA6-9161-7A2703C701DF}">
      <dsp:nvSpPr>
        <dsp:cNvPr id="0" name=""/>
        <dsp:cNvSpPr/>
      </dsp:nvSpPr>
      <dsp:spPr>
        <a:xfrm>
          <a:off x="8530976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Analisar riscos</a:t>
          </a:r>
          <a:endParaRPr lang="pt-BR" sz="1400" kern="1200" dirty="0"/>
        </a:p>
      </dsp:txBody>
      <dsp:txXfrm>
        <a:off x="8557729" y="26753"/>
        <a:ext cx="1469005" cy="8599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522511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processos de negócio</a:t>
          </a:r>
          <a:endParaRPr lang="pt-BR" sz="1400" kern="1200" dirty="0"/>
        </a:p>
      </dsp:txBody>
      <dsp:txXfrm>
        <a:off x="31664" y="26753"/>
        <a:ext cx="1469005" cy="859907"/>
      </dsp:txXfrm>
    </dsp:sp>
    <dsp:sp modelId="{F06CE4E7-7BEF-4E5B-B548-CF7796EC5954}">
      <dsp:nvSpPr>
        <dsp:cNvPr id="0" name=""/>
        <dsp:cNvSpPr/>
      </dsp:nvSpPr>
      <dsp:spPr>
        <a:xfrm>
          <a:off x="1679674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679674" y="343431"/>
        <a:ext cx="225940" cy="226550"/>
      </dsp:txXfrm>
    </dsp:sp>
    <dsp:sp modelId="{476AA55E-0DC0-41FE-84CA-2492BD3DB214}">
      <dsp:nvSpPr>
        <dsp:cNvPr id="0" name=""/>
        <dsp:cNvSpPr/>
      </dsp:nvSpPr>
      <dsp:spPr>
        <a:xfrm>
          <a:off x="2136427" y="0"/>
          <a:ext cx="1522511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Realizar análise de impacto no negócio (BIA)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163180" y="26753"/>
        <a:ext cx="1469005" cy="859907"/>
      </dsp:txXfrm>
    </dsp:sp>
    <dsp:sp modelId="{063E800E-342B-4DC5-8C98-695F132D9F63}">
      <dsp:nvSpPr>
        <dsp:cNvPr id="0" name=""/>
        <dsp:cNvSpPr/>
      </dsp:nvSpPr>
      <dsp:spPr>
        <a:xfrm>
          <a:off x="3811190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811190" y="343431"/>
        <a:ext cx="225940" cy="226550"/>
      </dsp:txXfrm>
    </dsp:sp>
    <dsp:sp modelId="{FBC8ED49-9671-490F-AAE6-FA74687FE9F5}">
      <dsp:nvSpPr>
        <dsp:cNvPr id="0" name=""/>
        <dsp:cNvSpPr/>
      </dsp:nvSpPr>
      <dsp:spPr>
        <a:xfrm>
          <a:off x="4267944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SWOT</a:t>
          </a:r>
          <a:endParaRPr lang="pt-BR" sz="1400" kern="1200" dirty="0"/>
        </a:p>
      </dsp:txBody>
      <dsp:txXfrm>
        <a:off x="4294697" y="26753"/>
        <a:ext cx="1469005" cy="859907"/>
      </dsp:txXfrm>
    </dsp:sp>
    <dsp:sp modelId="{77FAA58F-DF67-4FA6-A25E-3B157D9031E9}">
      <dsp:nvSpPr>
        <dsp:cNvPr id="0" name=""/>
        <dsp:cNvSpPr/>
      </dsp:nvSpPr>
      <dsp:spPr>
        <a:xfrm>
          <a:off x="5932722" y="267915"/>
          <a:ext cx="30160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5932722" y="343431"/>
        <a:ext cx="211124" cy="226550"/>
      </dsp:txXfrm>
    </dsp:sp>
    <dsp:sp modelId="{753A6D74-82BD-412E-B902-F7C38DDDD08D}">
      <dsp:nvSpPr>
        <dsp:cNvPr id="0" name=""/>
        <dsp:cNvSpPr/>
      </dsp:nvSpPr>
      <dsp:spPr>
        <a:xfrm>
          <a:off x="6359522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Avaliar Riscos</a:t>
          </a:r>
          <a:endParaRPr lang="pt-BR" sz="1400" kern="1200" dirty="0"/>
        </a:p>
      </dsp:txBody>
      <dsp:txXfrm>
        <a:off x="6386275" y="26753"/>
        <a:ext cx="1469005" cy="859907"/>
      </dsp:txXfrm>
    </dsp:sp>
    <dsp:sp modelId="{EA427845-7073-4046-949F-1863F16B4F44}">
      <dsp:nvSpPr>
        <dsp:cNvPr id="0" name=""/>
        <dsp:cNvSpPr/>
      </dsp:nvSpPr>
      <dsp:spPr>
        <a:xfrm>
          <a:off x="8044269" y="267915"/>
          <a:ext cx="343939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044269" y="343431"/>
        <a:ext cx="240757" cy="226550"/>
      </dsp:txXfrm>
    </dsp:sp>
    <dsp:sp modelId="{843C8255-B29A-4BA6-9161-7A2703C701DF}">
      <dsp:nvSpPr>
        <dsp:cNvPr id="0" name=""/>
        <dsp:cNvSpPr/>
      </dsp:nvSpPr>
      <dsp:spPr>
        <a:xfrm>
          <a:off x="8530976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Analisar riscos</a:t>
          </a:r>
          <a:endParaRPr lang="pt-BR" sz="1400" kern="1200" dirty="0"/>
        </a:p>
      </dsp:txBody>
      <dsp:txXfrm>
        <a:off x="8557729" y="26753"/>
        <a:ext cx="1469005" cy="8599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0" y="0"/>
          <a:ext cx="1522511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processos de negócio</a:t>
          </a:r>
          <a:endParaRPr lang="pt-BR" sz="1400" kern="1200" dirty="0"/>
        </a:p>
      </dsp:txBody>
      <dsp:txXfrm>
        <a:off x="26753" y="26753"/>
        <a:ext cx="1469005" cy="859907"/>
      </dsp:txXfrm>
    </dsp:sp>
    <dsp:sp modelId="{F06CE4E7-7BEF-4E5B-B548-CF7796EC5954}">
      <dsp:nvSpPr>
        <dsp:cNvPr id="0" name=""/>
        <dsp:cNvSpPr/>
      </dsp:nvSpPr>
      <dsp:spPr>
        <a:xfrm>
          <a:off x="1675990" y="267915"/>
          <a:ext cx="32537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675990" y="343431"/>
        <a:ext cx="227763" cy="226550"/>
      </dsp:txXfrm>
    </dsp:sp>
    <dsp:sp modelId="{476AA55E-0DC0-41FE-84CA-2492BD3DB214}">
      <dsp:nvSpPr>
        <dsp:cNvPr id="0" name=""/>
        <dsp:cNvSpPr/>
      </dsp:nvSpPr>
      <dsp:spPr>
        <a:xfrm>
          <a:off x="2136427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de impacto no negócio (BIA)</a:t>
          </a:r>
          <a:endParaRPr lang="pt-BR" sz="1400" kern="1200" dirty="0"/>
        </a:p>
      </dsp:txBody>
      <dsp:txXfrm>
        <a:off x="2163180" y="26753"/>
        <a:ext cx="1469005" cy="859907"/>
      </dsp:txXfrm>
    </dsp:sp>
    <dsp:sp modelId="{063E800E-342B-4DC5-8C98-695F132D9F63}">
      <dsp:nvSpPr>
        <dsp:cNvPr id="0" name=""/>
        <dsp:cNvSpPr/>
      </dsp:nvSpPr>
      <dsp:spPr>
        <a:xfrm>
          <a:off x="3811190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811190" y="343431"/>
        <a:ext cx="225940" cy="226550"/>
      </dsp:txXfrm>
    </dsp:sp>
    <dsp:sp modelId="{FBC8ED49-9671-490F-AAE6-FA74687FE9F5}">
      <dsp:nvSpPr>
        <dsp:cNvPr id="0" name=""/>
        <dsp:cNvSpPr/>
      </dsp:nvSpPr>
      <dsp:spPr>
        <a:xfrm>
          <a:off x="4267944" y="0"/>
          <a:ext cx="1522511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Realizar análise SWOT</a:t>
          </a:r>
          <a:endParaRPr lang="pt-BR" sz="1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294697" y="26753"/>
        <a:ext cx="1469005" cy="859907"/>
      </dsp:txXfrm>
    </dsp:sp>
    <dsp:sp modelId="{77FAA58F-DF67-4FA6-A25E-3B157D9031E9}">
      <dsp:nvSpPr>
        <dsp:cNvPr id="0" name=""/>
        <dsp:cNvSpPr/>
      </dsp:nvSpPr>
      <dsp:spPr>
        <a:xfrm>
          <a:off x="5932722" y="267915"/>
          <a:ext cx="30160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5932722" y="343431"/>
        <a:ext cx="211124" cy="226550"/>
      </dsp:txXfrm>
    </dsp:sp>
    <dsp:sp modelId="{753A6D74-82BD-412E-B902-F7C38DDDD08D}">
      <dsp:nvSpPr>
        <dsp:cNvPr id="0" name=""/>
        <dsp:cNvSpPr/>
      </dsp:nvSpPr>
      <dsp:spPr>
        <a:xfrm>
          <a:off x="6359522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Avaliar Riscos</a:t>
          </a:r>
          <a:endParaRPr lang="pt-BR" sz="1400" kern="1200" dirty="0"/>
        </a:p>
      </dsp:txBody>
      <dsp:txXfrm>
        <a:off x="6386275" y="26753"/>
        <a:ext cx="1469005" cy="859907"/>
      </dsp:txXfrm>
    </dsp:sp>
    <dsp:sp modelId="{EA427845-7073-4046-949F-1863F16B4F44}">
      <dsp:nvSpPr>
        <dsp:cNvPr id="0" name=""/>
        <dsp:cNvSpPr/>
      </dsp:nvSpPr>
      <dsp:spPr>
        <a:xfrm>
          <a:off x="8044269" y="267915"/>
          <a:ext cx="343939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044269" y="343431"/>
        <a:ext cx="240757" cy="226550"/>
      </dsp:txXfrm>
    </dsp:sp>
    <dsp:sp modelId="{843C8255-B29A-4BA6-9161-7A2703C701DF}">
      <dsp:nvSpPr>
        <dsp:cNvPr id="0" name=""/>
        <dsp:cNvSpPr/>
      </dsp:nvSpPr>
      <dsp:spPr>
        <a:xfrm>
          <a:off x="8530976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Analisar riscos</a:t>
          </a:r>
          <a:endParaRPr lang="pt-BR" sz="1400" kern="1200" dirty="0"/>
        </a:p>
      </dsp:txBody>
      <dsp:txXfrm>
        <a:off x="8557729" y="26753"/>
        <a:ext cx="1469005" cy="85990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riscos inerentes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522511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processos de negócio</a:t>
          </a:r>
          <a:endParaRPr lang="pt-BR" sz="1400" kern="1200" dirty="0"/>
        </a:p>
      </dsp:txBody>
      <dsp:txXfrm>
        <a:off x="31664" y="26753"/>
        <a:ext cx="1469005" cy="859907"/>
      </dsp:txXfrm>
    </dsp:sp>
    <dsp:sp modelId="{F06CE4E7-7BEF-4E5B-B548-CF7796EC5954}">
      <dsp:nvSpPr>
        <dsp:cNvPr id="0" name=""/>
        <dsp:cNvSpPr/>
      </dsp:nvSpPr>
      <dsp:spPr>
        <a:xfrm>
          <a:off x="1679674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679674" y="343431"/>
        <a:ext cx="225940" cy="226550"/>
      </dsp:txXfrm>
    </dsp:sp>
    <dsp:sp modelId="{476AA55E-0DC0-41FE-84CA-2492BD3DB214}">
      <dsp:nvSpPr>
        <dsp:cNvPr id="0" name=""/>
        <dsp:cNvSpPr/>
      </dsp:nvSpPr>
      <dsp:spPr>
        <a:xfrm>
          <a:off x="2136427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de impacto no negócio (BIA)</a:t>
          </a:r>
          <a:endParaRPr lang="pt-BR" sz="1400" kern="1200" dirty="0"/>
        </a:p>
      </dsp:txBody>
      <dsp:txXfrm>
        <a:off x="2163180" y="26753"/>
        <a:ext cx="1469005" cy="859907"/>
      </dsp:txXfrm>
    </dsp:sp>
    <dsp:sp modelId="{063E800E-342B-4DC5-8C98-695F132D9F63}">
      <dsp:nvSpPr>
        <dsp:cNvPr id="0" name=""/>
        <dsp:cNvSpPr/>
      </dsp:nvSpPr>
      <dsp:spPr>
        <a:xfrm>
          <a:off x="3811190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811190" y="343431"/>
        <a:ext cx="225940" cy="226550"/>
      </dsp:txXfrm>
    </dsp:sp>
    <dsp:sp modelId="{FBC8ED49-9671-490F-AAE6-FA74687FE9F5}">
      <dsp:nvSpPr>
        <dsp:cNvPr id="0" name=""/>
        <dsp:cNvSpPr/>
      </dsp:nvSpPr>
      <dsp:spPr>
        <a:xfrm>
          <a:off x="4267944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SWOT</a:t>
          </a:r>
          <a:endParaRPr lang="pt-BR" sz="1400" kern="1200" dirty="0"/>
        </a:p>
      </dsp:txBody>
      <dsp:txXfrm>
        <a:off x="4294697" y="26753"/>
        <a:ext cx="1469005" cy="859907"/>
      </dsp:txXfrm>
    </dsp:sp>
    <dsp:sp modelId="{77FAA58F-DF67-4FA6-A25E-3B157D9031E9}">
      <dsp:nvSpPr>
        <dsp:cNvPr id="0" name=""/>
        <dsp:cNvSpPr/>
      </dsp:nvSpPr>
      <dsp:spPr>
        <a:xfrm>
          <a:off x="5932722" y="267915"/>
          <a:ext cx="30160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5932722" y="343431"/>
        <a:ext cx="211124" cy="226550"/>
      </dsp:txXfrm>
    </dsp:sp>
    <dsp:sp modelId="{753A6D74-82BD-412E-B902-F7C38DDDD08D}">
      <dsp:nvSpPr>
        <dsp:cNvPr id="0" name=""/>
        <dsp:cNvSpPr/>
      </dsp:nvSpPr>
      <dsp:spPr>
        <a:xfrm>
          <a:off x="6359522" y="0"/>
          <a:ext cx="1522511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Avaliar Riscos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386275" y="26753"/>
        <a:ext cx="1469005" cy="859907"/>
      </dsp:txXfrm>
    </dsp:sp>
    <dsp:sp modelId="{EA427845-7073-4046-949F-1863F16B4F44}">
      <dsp:nvSpPr>
        <dsp:cNvPr id="0" name=""/>
        <dsp:cNvSpPr/>
      </dsp:nvSpPr>
      <dsp:spPr>
        <a:xfrm>
          <a:off x="8044269" y="267915"/>
          <a:ext cx="343939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044269" y="343431"/>
        <a:ext cx="240757" cy="226550"/>
      </dsp:txXfrm>
    </dsp:sp>
    <dsp:sp modelId="{843C8255-B29A-4BA6-9161-7A2703C701DF}">
      <dsp:nvSpPr>
        <dsp:cNvPr id="0" name=""/>
        <dsp:cNvSpPr/>
      </dsp:nvSpPr>
      <dsp:spPr>
        <a:xfrm>
          <a:off x="8530976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Analisar riscos</a:t>
          </a:r>
          <a:endParaRPr lang="pt-BR" sz="1400" kern="1200" dirty="0"/>
        </a:p>
      </dsp:txBody>
      <dsp:txXfrm>
        <a:off x="8557729" y="26753"/>
        <a:ext cx="1469005" cy="85990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522511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processos de negócio</a:t>
          </a:r>
          <a:endParaRPr lang="pt-BR" sz="1400" kern="1200" dirty="0"/>
        </a:p>
      </dsp:txBody>
      <dsp:txXfrm>
        <a:off x="31664" y="26753"/>
        <a:ext cx="1469005" cy="859907"/>
      </dsp:txXfrm>
    </dsp:sp>
    <dsp:sp modelId="{F06CE4E7-7BEF-4E5B-B548-CF7796EC5954}">
      <dsp:nvSpPr>
        <dsp:cNvPr id="0" name=""/>
        <dsp:cNvSpPr/>
      </dsp:nvSpPr>
      <dsp:spPr>
        <a:xfrm>
          <a:off x="1679674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679674" y="343431"/>
        <a:ext cx="225940" cy="226550"/>
      </dsp:txXfrm>
    </dsp:sp>
    <dsp:sp modelId="{476AA55E-0DC0-41FE-84CA-2492BD3DB214}">
      <dsp:nvSpPr>
        <dsp:cNvPr id="0" name=""/>
        <dsp:cNvSpPr/>
      </dsp:nvSpPr>
      <dsp:spPr>
        <a:xfrm>
          <a:off x="2136427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de impacto no negócio (BIA)</a:t>
          </a:r>
          <a:endParaRPr lang="pt-BR" sz="1400" kern="1200" dirty="0"/>
        </a:p>
      </dsp:txBody>
      <dsp:txXfrm>
        <a:off x="2163180" y="26753"/>
        <a:ext cx="1469005" cy="859907"/>
      </dsp:txXfrm>
    </dsp:sp>
    <dsp:sp modelId="{063E800E-342B-4DC5-8C98-695F132D9F63}">
      <dsp:nvSpPr>
        <dsp:cNvPr id="0" name=""/>
        <dsp:cNvSpPr/>
      </dsp:nvSpPr>
      <dsp:spPr>
        <a:xfrm>
          <a:off x="3811190" y="267915"/>
          <a:ext cx="322772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811190" y="343431"/>
        <a:ext cx="225940" cy="226550"/>
      </dsp:txXfrm>
    </dsp:sp>
    <dsp:sp modelId="{FBC8ED49-9671-490F-AAE6-FA74687FE9F5}">
      <dsp:nvSpPr>
        <dsp:cNvPr id="0" name=""/>
        <dsp:cNvSpPr/>
      </dsp:nvSpPr>
      <dsp:spPr>
        <a:xfrm>
          <a:off x="4267944" y="0"/>
          <a:ext cx="1522511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Realizar análise SWOT</a:t>
          </a:r>
          <a:endParaRPr lang="pt-BR" sz="1400" kern="1200" dirty="0"/>
        </a:p>
      </dsp:txBody>
      <dsp:txXfrm>
        <a:off x="4294697" y="26753"/>
        <a:ext cx="1469005" cy="859907"/>
      </dsp:txXfrm>
    </dsp:sp>
    <dsp:sp modelId="{77FAA58F-DF67-4FA6-A25E-3B157D9031E9}">
      <dsp:nvSpPr>
        <dsp:cNvPr id="0" name=""/>
        <dsp:cNvSpPr/>
      </dsp:nvSpPr>
      <dsp:spPr>
        <a:xfrm>
          <a:off x="5932722" y="267915"/>
          <a:ext cx="301605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5932722" y="343431"/>
        <a:ext cx="211124" cy="226550"/>
      </dsp:txXfrm>
    </dsp:sp>
    <dsp:sp modelId="{753A6D74-82BD-412E-B902-F7C38DDDD08D}">
      <dsp:nvSpPr>
        <dsp:cNvPr id="0" name=""/>
        <dsp:cNvSpPr/>
      </dsp:nvSpPr>
      <dsp:spPr>
        <a:xfrm>
          <a:off x="6359522" y="0"/>
          <a:ext cx="1522511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Avaliar Riscos</a:t>
          </a:r>
          <a:endParaRPr lang="pt-BR" sz="1400" kern="1200" dirty="0"/>
        </a:p>
      </dsp:txBody>
      <dsp:txXfrm>
        <a:off x="6386275" y="26753"/>
        <a:ext cx="1469005" cy="859907"/>
      </dsp:txXfrm>
    </dsp:sp>
    <dsp:sp modelId="{EA427845-7073-4046-949F-1863F16B4F44}">
      <dsp:nvSpPr>
        <dsp:cNvPr id="0" name=""/>
        <dsp:cNvSpPr/>
      </dsp:nvSpPr>
      <dsp:spPr>
        <a:xfrm>
          <a:off x="8044269" y="267915"/>
          <a:ext cx="343939" cy="3775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044269" y="343431"/>
        <a:ext cx="240757" cy="226550"/>
      </dsp:txXfrm>
    </dsp:sp>
    <dsp:sp modelId="{843C8255-B29A-4BA6-9161-7A2703C701DF}">
      <dsp:nvSpPr>
        <dsp:cNvPr id="0" name=""/>
        <dsp:cNvSpPr/>
      </dsp:nvSpPr>
      <dsp:spPr>
        <a:xfrm>
          <a:off x="8530976" y="0"/>
          <a:ext cx="1522511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Analisar riscos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557729" y="26753"/>
        <a:ext cx="1469005" cy="85990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 w="12700" cap="flat" cmpd="sng" algn="ctr">
          <a:solidFill>
            <a:srgbClr val="7030A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78477"/>
                <a:satOff val="-3623"/>
                <a:lumOff val="12271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178477"/>
                <a:satOff val="-3623"/>
                <a:lumOff val="12271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178477"/>
                <a:satOff val="-3623"/>
                <a:lumOff val="12271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178477"/>
                <a:satOff val="-3623"/>
                <a:lumOff val="12271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23106"/>
                <a:satOff val="-4301"/>
                <a:lumOff val="14062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223106"/>
                <a:satOff val="-4301"/>
                <a:lumOff val="14062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67715"/>
                <a:satOff val="-5435"/>
                <a:lumOff val="18406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267715"/>
                <a:satOff val="-5435"/>
                <a:lumOff val="18406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267715"/>
                <a:satOff val="-5435"/>
                <a:lumOff val="18406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267715"/>
                <a:satOff val="-5435"/>
                <a:lumOff val="18406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34659"/>
                <a:satOff val="-6451"/>
                <a:lumOff val="21093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334659"/>
                <a:satOff val="-6451"/>
                <a:lumOff val="21093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56953"/>
                <a:satOff val="-7246"/>
                <a:lumOff val="24542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356953"/>
                <a:satOff val="-7246"/>
                <a:lumOff val="24542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356953"/>
                <a:satOff val="-7246"/>
                <a:lumOff val="2454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356953"/>
                <a:satOff val="-7246"/>
                <a:lumOff val="2454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446212"/>
                <a:satOff val="-8602"/>
                <a:lumOff val="28124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446212"/>
                <a:satOff val="-8602"/>
                <a:lumOff val="28124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446191"/>
                <a:satOff val="-9058"/>
                <a:lumOff val="30677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446191"/>
                <a:satOff val="-9058"/>
                <a:lumOff val="30677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446191"/>
                <a:satOff val="-9058"/>
                <a:lumOff val="30677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446191"/>
                <a:satOff val="-9058"/>
                <a:lumOff val="30677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controles internos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Levantar e avaliar os controles internos</a:t>
          </a:r>
          <a:endParaRPr lang="pt-BR" sz="1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Calcular o risco de distorção relevante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Calcular o risco de detecção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Definir recursos para auditoria</a:t>
          </a:r>
          <a:endParaRPr lang="pt-BR" sz="1400" kern="1200" dirty="0"/>
        </a:p>
      </dsp:txBody>
      <dsp:txXfrm>
        <a:off x="8824169" y="26753"/>
        <a:ext cx="1202566" cy="85990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1570-1280-495E-BCBD-5BB63E121B62}">
      <dsp:nvSpPr>
        <dsp:cNvPr id="0" name=""/>
        <dsp:cNvSpPr/>
      </dsp:nvSpPr>
      <dsp:spPr>
        <a:xfrm>
          <a:off x="4911" y="0"/>
          <a:ext cx="1256072" cy="913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8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Definir o RA desejado</a:t>
          </a:r>
          <a:endParaRPr lang="pt-BR" sz="1400" kern="1200" dirty="0"/>
        </a:p>
      </dsp:txBody>
      <dsp:txXfrm>
        <a:off x="31664" y="26753"/>
        <a:ext cx="1202566" cy="859907"/>
      </dsp:txXfrm>
    </dsp:sp>
    <dsp:sp modelId="{F06CE4E7-7BEF-4E5B-B548-CF7796EC5954}">
      <dsp:nvSpPr>
        <dsp:cNvPr id="0" name=""/>
        <dsp:cNvSpPr/>
      </dsp:nvSpPr>
      <dsp:spPr>
        <a:xfrm>
          <a:off x="1386590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1386590" y="363254"/>
        <a:ext cx="186401" cy="186903"/>
      </dsp:txXfrm>
    </dsp:sp>
    <dsp:sp modelId="{476AA55E-0DC0-41FE-84CA-2492BD3DB214}">
      <dsp:nvSpPr>
        <dsp:cNvPr id="0" name=""/>
        <dsp:cNvSpPr/>
      </dsp:nvSpPr>
      <dsp:spPr>
        <a:xfrm>
          <a:off x="1763412" y="0"/>
          <a:ext cx="1256072" cy="9134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85000"/>
                <a:satMod val="130000"/>
              </a:schemeClr>
            </a:gs>
            <a:gs pos="34000">
              <a:schemeClr val="accent1">
                <a:shade val="87000"/>
                <a:satMod val="125000"/>
              </a:schemeClr>
            </a:gs>
            <a:gs pos="70000">
              <a:schemeClr val="accent1">
                <a:tint val="100000"/>
                <a:shade val="90000"/>
                <a:satMod val="130000"/>
              </a:schemeClr>
            </a:gs>
            <a:gs pos="100000">
              <a:schemeClr val="accent1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riscos inerentes</a:t>
          </a:r>
          <a:endParaRPr lang="pt-BR" sz="1400" kern="1200" dirty="0"/>
        </a:p>
      </dsp:txBody>
      <dsp:txXfrm>
        <a:off x="1790165" y="26753"/>
        <a:ext cx="1202566" cy="859907"/>
      </dsp:txXfrm>
    </dsp:sp>
    <dsp:sp modelId="{063E800E-342B-4DC5-8C98-695F132D9F63}">
      <dsp:nvSpPr>
        <dsp:cNvPr id="0" name=""/>
        <dsp:cNvSpPr/>
      </dsp:nvSpPr>
      <dsp:spPr>
        <a:xfrm>
          <a:off x="3145091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11553"/>
                <a:satOff val="-2150"/>
                <a:lumOff val="7031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111553"/>
                <a:satOff val="-2150"/>
                <a:lumOff val="7031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111553"/>
                <a:satOff val="-2150"/>
                <a:lumOff val="7031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111553"/>
                <a:satOff val="-2150"/>
                <a:lumOff val="7031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3145091" y="363254"/>
        <a:ext cx="186401" cy="186903"/>
      </dsp:txXfrm>
    </dsp:sp>
    <dsp:sp modelId="{753A6D74-82BD-412E-B902-F7C38DDDD08D}">
      <dsp:nvSpPr>
        <dsp:cNvPr id="0" name=""/>
        <dsp:cNvSpPr/>
      </dsp:nvSpPr>
      <dsp:spPr>
        <a:xfrm>
          <a:off x="3521913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Levantar e avaliar os controles internos</a:t>
          </a:r>
          <a:endParaRPr lang="pt-BR" sz="1400" kern="1200" dirty="0"/>
        </a:p>
      </dsp:txBody>
      <dsp:txXfrm>
        <a:off x="3548666" y="26753"/>
        <a:ext cx="1202566" cy="859907"/>
      </dsp:txXfrm>
    </dsp:sp>
    <dsp:sp modelId="{EA427845-7073-4046-949F-1863F16B4F44}">
      <dsp:nvSpPr>
        <dsp:cNvPr id="0" name=""/>
        <dsp:cNvSpPr/>
      </dsp:nvSpPr>
      <dsp:spPr>
        <a:xfrm>
          <a:off x="4903592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23106"/>
                <a:satOff val="-4301"/>
                <a:lumOff val="14062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223106"/>
                <a:satOff val="-4301"/>
                <a:lumOff val="14062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223106"/>
                <a:satOff val="-4301"/>
                <a:lumOff val="1406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4903592" y="363254"/>
        <a:ext cx="186401" cy="186903"/>
      </dsp:txXfrm>
    </dsp:sp>
    <dsp:sp modelId="{843C8255-B29A-4BA6-9161-7A2703C701DF}">
      <dsp:nvSpPr>
        <dsp:cNvPr id="0" name=""/>
        <dsp:cNvSpPr/>
      </dsp:nvSpPr>
      <dsp:spPr>
        <a:xfrm>
          <a:off x="5280414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distorção relevante</a:t>
          </a:r>
          <a:endParaRPr lang="pt-BR" sz="1400" kern="1200" dirty="0"/>
        </a:p>
      </dsp:txBody>
      <dsp:txXfrm>
        <a:off x="5307167" y="26753"/>
        <a:ext cx="1202566" cy="859907"/>
      </dsp:txXfrm>
    </dsp:sp>
    <dsp:sp modelId="{14C8DA05-EC0F-4DD9-8FCB-76FFB3B7A134}">
      <dsp:nvSpPr>
        <dsp:cNvPr id="0" name=""/>
        <dsp:cNvSpPr/>
      </dsp:nvSpPr>
      <dsp:spPr>
        <a:xfrm>
          <a:off x="6662093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34659"/>
                <a:satOff val="-6451"/>
                <a:lumOff val="21093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334659"/>
                <a:satOff val="-6451"/>
                <a:lumOff val="21093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334659"/>
                <a:satOff val="-6451"/>
                <a:lumOff val="21093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6662093" y="363254"/>
        <a:ext cx="186401" cy="186903"/>
      </dsp:txXfrm>
    </dsp:sp>
    <dsp:sp modelId="{160D3580-6F8F-43D2-8592-7AF5BC3F247D}">
      <dsp:nvSpPr>
        <dsp:cNvPr id="0" name=""/>
        <dsp:cNvSpPr/>
      </dsp:nvSpPr>
      <dsp:spPr>
        <a:xfrm>
          <a:off x="7038915" y="0"/>
          <a:ext cx="1256072" cy="91341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Calcular o risco de detecção</a:t>
          </a:r>
          <a:endParaRPr lang="pt-BR" sz="1400" kern="1200" dirty="0"/>
        </a:p>
      </dsp:txBody>
      <dsp:txXfrm>
        <a:off x="7065668" y="26753"/>
        <a:ext cx="1202566" cy="859907"/>
      </dsp:txXfrm>
    </dsp:sp>
    <dsp:sp modelId="{0ADE3DC4-ECDF-4B8B-B794-509331A59267}">
      <dsp:nvSpPr>
        <dsp:cNvPr id="0" name=""/>
        <dsp:cNvSpPr/>
      </dsp:nvSpPr>
      <dsp:spPr>
        <a:xfrm>
          <a:off x="8420594" y="300953"/>
          <a:ext cx="266287" cy="3115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446212"/>
                <a:satOff val="-8602"/>
                <a:lumOff val="28124"/>
                <a:alphaOff val="0"/>
                <a:shade val="85000"/>
                <a:satMod val="130000"/>
              </a:schemeClr>
            </a:gs>
            <a:gs pos="34000">
              <a:schemeClr val="accent1">
                <a:shade val="90000"/>
                <a:hueOff val="446212"/>
                <a:satOff val="-8602"/>
                <a:lumOff val="28124"/>
                <a:alphaOff val="0"/>
                <a:shade val="87000"/>
                <a:satMod val="125000"/>
              </a:schemeClr>
            </a:gs>
            <a:gs pos="7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shade val="90000"/>
                <a:hueOff val="446212"/>
                <a:satOff val="-8602"/>
                <a:lumOff val="28124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50" kern="1200"/>
        </a:p>
      </dsp:txBody>
      <dsp:txXfrm>
        <a:off x="8420594" y="363254"/>
        <a:ext cx="186401" cy="186903"/>
      </dsp:txXfrm>
    </dsp:sp>
    <dsp:sp modelId="{16700004-CBAF-4ACC-A7C8-26CA520D0CC6}">
      <dsp:nvSpPr>
        <dsp:cNvPr id="0" name=""/>
        <dsp:cNvSpPr/>
      </dsp:nvSpPr>
      <dsp:spPr>
        <a:xfrm>
          <a:off x="8797416" y="0"/>
          <a:ext cx="1256072" cy="91341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Definir recursos para auditoria</a:t>
          </a:r>
          <a:endParaRPr lang="pt-BR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824169" y="26753"/>
        <a:ext cx="1202566" cy="85990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0D2FDB-27B6-42A1-9B14-A04B16FC13FD}">
      <dsp:nvSpPr>
        <dsp:cNvPr id="0" name=""/>
        <dsp:cNvSpPr/>
      </dsp:nvSpPr>
      <dsp:spPr>
        <a:xfrm rot="21300000">
          <a:off x="1401236" y="727529"/>
          <a:ext cx="4177721" cy="365503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E096F-F6D3-4D2F-8C2A-3FCF0AB14C1A}">
      <dsp:nvSpPr>
        <dsp:cNvPr id="0" name=""/>
        <dsp:cNvSpPr/>
      </dsp:nvSpPr>
      <dsp:spPr>
        <a:xfrm>
          <a:off x="837623" y="91028"/>
          <a:ext cx="2094058" cy="72822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F3557-EBDB-4618-B892-4999136C26AC}">
      <dsp:nvSpPr>
        <dsp:cNvPr id="0" name=""/>
        <dsp:cNvSpPr/>
      </dsp:nvSpPr>
      <dsp:spPr>
        <a:xfrm>
          <a:off x="3699503" y="0"/>
          <a:ext cx="2233662" cy="76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Risco de detecção</a:t>
          </a:r>
          <a:endParaRPr lang="pt-BR" sz="2000" kern="1200" dirty="0"/>
        </a:p>
      </dsp:txBody>
      <dsp:txXfrm>
        <a:off x="3699503" y="0"/>
        <a:ext cx="2233662" cy="764636"/>
      </dsp:txXfrm>
    </dsp:sp>
    <dsp:sp modelId="{4F287479-C5EA-495C-8517-E654322ACF64}">
      <dsp:nvSpPr>
        <dsp:cNvPr id="0" name=""/>
        <dsp:cNvSpPr/>
      </dsp:nvSpPr>
      <dsp:spPr>
        <a:xfrm>
          <a:off x="4048513" y="1001309"/>
          <a:ext cx="2094058" cy="72822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DF97F-55F1-47B9-B34C-21EA95907743}">
      <dsp:nvSpPr>
        <dsp:cNvPr id="0" name=""/>
        <dsp:cNvSpPr/>
      </dsp:nvSpPr>
      <dsp:spPr>
        <a:xfrm>
          <a:off x="1047029" y="1055925"/>
          <a:ext cx="2233662" cy="76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Recursos</a:t>
          </a:r>
          <a:endParaRPr lang="pt-BR" sz="2000" kern="1200" dirty="0"/>
        </a:p>
      </dsp:txBody>
      <dsp:txXfrm>
        <a:off x="1047029" y="1055925"/>
        <a:ext cx="2233662" cy="764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C76E3-168F-4A49-B987-89EF0E84C7A0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81803-F576-4A7C-A696-9DDA0D5197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02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81803-F576-4A7C-A696-9DDA0D5197D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40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81803-F576-4A7C-A696-9DDA0D5197D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538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81803-F576-4A7C-A696-9DDA0D5197D3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59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EFBE1-D4BD-4B92-8242-57DFEC033EC0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F5D2-5E92-4CFD-9FA9-8E3B16DCB821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1AD9-7378-4E59-A80F-E21FFB5A442D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31158-9FE1-4BFA-AF08-516C8E3BD154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CED6-34F3-442D-9FDA-5791FD4E13EE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C5BE-E680-4491-BCA6-A26485639732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0658-2E04-4EBE-AA23-29A2017E96B3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50FBFA6-C7B6-4075-B90B-69118A7E21A6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384B-E016-4925-A24F-81E5FB73F6C6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1E52-1EA6-411E-BE86-67E6B77E8FCD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6FA5-7DB0-44C2-9F5E-123727106D85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EBF450B-1A04-46E2-A119-93FFF13FD6B9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8.xml"/><Relationship Id="rId3" Type="http://schemas.openxmlformats.org/officeDocument/2006/relationships/diagramLayout" Target="../diagrams/layout27.xml"/><Relationship Id="rId7" Type="http://schemas.openxmlformats.org/officeDocument/2006/relationships/diagramData" Target="../diagrams/data28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11" Type="http://schemas.microsoft.com/office/2007/relationships/diagramDrawing" Target="../diagrams/drawing28.xml"/><Relationship Id="rId5" Type="http://schemas.openxmlformats.org/officeDocument/2006/relationships/diagramColors" Target="../diagrams/colors27.xml"/><Relationship Id="rId10" Type="http://schemas.openxmlformats.org/officeDocument/2006/relationships/diagramColors" Target="../diagrams/colors28.xml"/><Relationship Id="rId4" Type="http://schemas.openxmlformats.org/officeDocument/2006/relationships/diagramQuickStyle" Target="../diagrams/quickStyle27.xml"/><Relationship Id="rId9" Type="http://schemas.openxmlformats.org/officeDocument/2006/relationships/diagramQuickStyle" Target="../diagrams/quickStyle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Metodologia para auditoria baseada em riscos no STJ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1600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4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Ambiente atual da auditoria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</a:t>
            </a:fld>
            <a:endParaRPr lang="en-US" sz="1600" dirty="0"/>
          </a:p>
        </p:txBody>
      </p:sp>
      <p:graphicFrame>
        <p:nvGraphicFramePr>
          <p:cNvPr id="5" name="Espaço Reservado para Conteúdo 13"/>
          <p:cNvGraphicFramePr>
            <a:graphicFrameLocks noGrp="1"/>
          </p:cNvGraphicFramePr>
          <p:nvPr>
            <p:ph idx="1"/>
            <p:extLst/>
          </p:nvPr>
        </p:nvGraphicFramePr>
        <p:xfrm>
          <a:off x="1096963" y="1846264"/>
          <a:ext cx="10058400" cy="1576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eta para a esquerda e para a direita 5"/>
          <p:cNvSpPr/>
          <p:nvPr/>
        </p:nvSpPr>
        <p:spPr>
          <a:xfrm>
            <a:off x="5441286" y="2447114"/>
            <a:ext cx="1369749" cy="3748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3735013" y="4373114"/>
            <a:ext cx="1940243" cy="1336827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8" name="Diagrama 7"/>
          <p:cNvGraphicFramePr/>
          <p:nvPr>
            <p:extLst/>
          </p:nvPr>
        </p:nvGraphicFramePr>
        <p:xfrm>
          <a:off x="7025691" y="4253221"/>
          <a:ext cx="2513725" cy="190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Seta para a esquerda e para a direita 8"/>
          <p:cNvSpPr/>
          <p:nvPr/>
        </p:nvSpPr>
        <p:spPr>
          <a:xfrm rot="5400000">
            <a:off x="7929996" y="3643790"/>
            <a:ext cx="693010" cy="374858"/>
          </a:xfrm>
          <a:prstGeom prst="leftRightArrow">
            <a:avLst>
              <a:gd name="adj1" fmla="val 50000"/>
              <a:gd name="adj2" fmla="val 37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0" name="Conector em curva 9"/>
          <p:cNvCxnSpPr/>
          <p:nvPr/>
        </p:nvCxnSpPr>
        <p:spPr>
          <a:xfrm flipV="1">
            <a:off x="5739888" y="3340759"/>
            <a:ext cx="1008426" cy="836965"/>
          </a:xfrm>
          <a:prstGeom prst="curvedConnector3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em curva 10"/>
          <p:cNvCxnSpPr/>
          <p:nvPr/>
        </p:nvCxnSpPr>
        <p:spPr>
          <a:xfrm flipV="1">
            <a:off x="5710335" y="4917233"/>
            <a:ext cx="1502228" cy="634481"/>
          </a:xfrm>
          <a:prstGeom prst="curvedConnector3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em curva 11"/>
          <p:cNvCxnSpPr/>
          <p:nvPr/>
        </p:nvCxnSpPr>
        <p:spPr>
          <a:xfrm rot="16200000" flipV="1">
            <a:off x="2943740" y="3648803"/>
            <a:ext cx="949370" cy="667131"/>
          </a:xfrm>
          <a:prstGeom prst="curvedConnector3">
            <a:avLst/>
          </a:prstGeom>
          <a:ln w="476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4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Desafios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3</a:t>
            </a:fld>
            <a:endParaRPr lang="en-US" sz="1600" dirty="0"/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4808126"/>
              </p:ext>
            </p:extLst>
          </p:nvPr>
        </p:nvGraphicFramePr>
        <p:xfrm>
          <a:off x="1096963" y="1846263"/>
          <a:ext cx="10058400" cy="448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96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Motivações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359132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644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Motivações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5</a:t>
            </a:fld>
            <a:endParaRPr lang="en-US" sz="1600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672631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711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Abordagem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6</a:t>
            </a:fld>
            <a:endParaRPr lang="en-US" sz="1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35675" y="2384853"/>
            <a:ext cx="5029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RA = RI x RC x RD</a:t>
            </a:r>
            <a:endParaRPr lang="pt-BR" sz="5400" b="1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2700209" y="2527430"/>
            <a:ext cx="2081856" cy="78056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0" name="Seta para baixo 9"/>
          <p:cNvSpPr/>
          <p:nvPr/>
        </p:nvSpPr>
        <p:spPr>
          <a:xfrm>
            <a:off x="3579212" y="3450203"/>
            <a:ext cx="323850" cy="790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2984929" y="4240964"/>
            <a:ext cx="1512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 smtClean="0"/>
              <a:t>RDR</a:t>
            </a:r>
            <a:endParaRPr lang="pt-BR" sz="5400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709347" y="4383541"/>
            <a:ext cx="2081856" cy="6381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5301050" y="2527430"/>
            <a:ext cx="945550" cy="780567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>
            <a:off x="6596706" y="2727455"/>
            <a:ext cx="819150" cy="3048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7525265" y="2418190"/>
            <a:ext cx="3978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RD = RA/RDR</a:t>
            </a:r>
            <a:endParaRPr lang="pt-BR" sz="5400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7525264" y="2527430"/>
            <a:ext cx="3880022" cy="780567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5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7</a:t>
            </a:fld>
            <a:endParaRPr lang="en-US" sz="1600" dirty="0"/>
          </a:p>
        </p:txBody>
      </p:sp>
      <p:graphicFrame>
        <p:nvGraphicFramePr>
          <p:cNvPr id="6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508730"/>
              </p:ext>
            </p:extLst>
          </p:nvPr>
        </p:nvGraphicFramePr>
        <p:xfrm>
          <a:off x="1097280" y="2087210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16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Definições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8</a:t>
            </a:fld>
            <a:endParaRPr lang="en-US" sz="1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3611879" y="2355002"/>
            <a:ext cx="5029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RA = RI x RC x RD</a:t>
            </a:r>
            <a:endParaRPr lang="pt-BR" sz="5400" b="1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5076413" y="2497579"/>
            <a:ext cx="2081856" cy="78056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5955416" y="3420352"/>
            <a:ext cx="323850" cy="790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7677254" y="2497579"/>
            <a:ext cx="945550" cy="780567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665013" y="4210927"/>
            <a:ext cx="5029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/>
              <a:t>Independe do auditor (área de negócios)</a:t>
            </a:r>
            <a:endParaRPr lang="pt-BR" sz="4000" b="1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3611878" y="2497579"/>
            <a:ext cx="945550" cy="780567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8750490" y="2735462"/>
            <a:ext cx="819150" cy="3048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9679050" y="2519061"/>
            <a:ext cx="2281881" cy="70788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4000" b="1" dirty="0" smtClean="0"/>
              <a:t>Calculado</a:t>
            </a:r>
            <a:endParaRPr lang="pt-BR" sz="4000" b="1" dirty="0"/>
          </a:p>
        </p:txBody>
      </p:sp>
      <p:sp>
        <p:nvSpPr>
          <p:cNvPr id="14" name="Seta para a direita 13"/>
          <p:cNvSpPr/>
          <p:nvPr/>
        </p:nvSpPr>
        <p:spPr>
          <a:xfrm rot="10800000">
            <a:off x="2683318" y="2664267"/>
            <a:ext cx="819150" cy="3048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6" name="Caixa de texto 16"/>
          <p:cNvSpPr txBox="1"/>
          <p:nvPr/>
        </p:nvSpPr>
        <p:spPr>
          <a:xfrm>
            <a:off x="206690" y="2355001"/>
            <a:ext cx="2454775" cy="28018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risco de auditoria é um valor </a:t>
            </a:r>
            <a:r>
              <a:rPr lang="pt-BR" sz="2400" b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fixado</a:t>
            </a:r>
            <a:r>
              <a:rPr lang="pt-BR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conforme o nível de confiança desejado. Geralmente é definido 5% de risco de auditoria, o que resulta em um nível de confiança de 95%.</a:t>
            </a:r>
            <a:endParaRPr lang="pt-B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8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Risco de detecção X Recursos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9</a:t>
            </a:fld>
            <a:endParaRPr lang="en-US" sz="16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565157874"/>
              </p:ext>
            </p:extLst>
          </p:nvPr>
        </p:nvGraphicFramePr>
        <p:xfrm>
          <a:off x="2229708" y="2037720"/>
          <a:ext cx="7548605" cy="3992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265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Macroprocesso (ISO 31000)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5402459"/>
              </p:ext>
            </p:extLst>
          </p:nvPr>
        </p:nvGraphicFramePr>
        <p:xfrm>
          <a:off x="123568" y="1845276"/>
          <a:ext cx="12002529" cy="444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10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307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Levantar e avaliar os riscos inerentes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11</a:t>
            </a:fld>
            <a:endParaRPr lang="en-US" sz="1600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962894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tângulo de cantos arredondados 8"/>
          <p:cNvSpPr/>
          <p:nvPr/>
        </p:nvSpPr>
        <p:spPr>
          <a:xfrm>
            <a:off x="1726135" y="3393891"/>
            <a:ext cx="3944823" cy="1715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0" name="Caixa de texto 26"/>
          <p:cNvSpPr txBox="1"/>
          <p:nvPr/>
        </p:nvSpPr>
        <p:spPr>
          <a:xfrm>
            <a:off x="1939398" y="3482324"/>
            <a:ext cx="3518296" cy="15388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risco inerente é a ligação entre a auditoria interna </a:t>
            </a:r>
            <a:r>
              <a:rPr lang="pt-BR" sz="2000" b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 o arcabouço </a:t>
            </a:r>
            <a:r>
              <a:rPr lang="pt-B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geral de gestão de riscos institucional.</a:t>
            </a:r>
            <a:endParaRPr lang="pt-BR" sz="16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Levantar e avaliar os riscos inerentes</a:t>
            </a:r>
          </a:p>
        </p:txBody>
      </p:sp>
      <p:sp>
        <p:nvSpPr>
          <p:cNvPr id="13" name="Seta para baixo 12"/>
          <p:cNvSpPr/>
          <p:nvPr/>
        </p:nvSpPr>
        <p:spPr>
          <a:xfrm>
            <a:off x="2472705" y="3020178"/>
            <a:ext cx="304800" cy="333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3747452079"/>
              </p:ext>
            </p:extLst>
          </p:nvPr>
        </p:nvGraphicFramePr>
        <p:xfrm>
          <a:off x="-454304" y="3214765"/>
          <a:ext cx="6158818" cy="3026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Seta para baixo 17"/>
          <p:cNvSpPr/>
          <p:nvPr/>
        </p:nvSpPr>
        <p:spPr>
          <a:xfrm rot="16200000">
            <a:off x="5698921" y="4408684"/>
            <a:ext cx="304800" cy="333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graphicFrame>
        <p:nvGraphicFramePr>
          <p:cNvPr id="19" name="Diagrama 18"/>
          <p:cNvGraphicFramePr/>
          <p:nvPr>
            <p:extLst>
              <p:ext uri="{D42A27DB-BD31-4B8C-83A1-F6EECF244321}">
                <p14:modId xmlns:p14="http://schemas.microsoft.com/office/powerpoint/2010/main" val="4171776975"/>
              </p:ext>
            </p:extLst>
          </p:nvPr>
        </p:nvGraphicFramePr>
        <p:xfrm>
          <a:off x="6132353" y="3215234"/>
          <a:ext cx="5767026" cy="3025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0" name="Retângulo de cantos arredondados 19"/>
          <p:cNvSpPr/>
          <p:nvPr/>
        </p:nvSpPr>
        <p:spPr>
          <a:xfrm>
            <a:off x="6928211" y="1862244"/>
            <a:ext cx="4175310" cy="1104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21" name="Caixa de texto 18"/>
          <p:cNvSpPr txBox="1"/>
          <p:nvPr/>
        </p:nvSpPr>
        <p:spPr>
          <a:xfrm>
            <a:off x="7191914" y="2020718"/>
            <a:ext cx="3647904" cy="804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b="1" dirty="0"/>
              <a:t>A gestão de riscos está alinhada com o apetite e os padrões do Tribunal?</a:t>
            </a:r>
          </a:p>
        </p:txBody>
      </p:sp>
      <p:sp>
        <p:nvSpPr>
          <p:cNvPr id="15" name="Seta para baixo 14"/>
          <p:cNvSpPr/>
          <p:nvPr/>
        </p:nvSpPr>
        <p:spPr>
          <a:xfrm>
            <a:off x="8863466" y="3020178"/>
            <a:ext cx="304800" cy="333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22" name="Retângulo de cantos arredondados 21"/>
          <p:cNvSpPr/>
          <p:nvPr/>
        </p:nvSpPr>
        <p:spPr>
          <a:xfrm>
            <a:off x="537450" y="1862244"/>
            <a:ext cx="4175310" cy="1104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2" name="Caixa de texto 18"/>
          <p:cNvSpPr txBox="1"/>
          <p:nvPr/>
        </p:nvSpPr>
        <p:spPr>
          <a:xfrm>
            <a:off x="1097280" y="1918425"/>
            <a:ext cx="3018639" cy="7132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setor auditado possui gestão de riscos?</a:t>
            </a:r>
            <a:endParaRPr lang="pt-BR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12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646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1089734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096963" y="3369275"/>
            <a:ext cx="100584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000" b="1" dirty="0" smtClean="0"/>
              <a:t>Qualquer metodologia pode ser utilizada na fase de levantamento e avaliação de riscos inerentes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v"/>
            </a:pPr>
            <a:r>
              <a:rPr lang="pt-BR" sz="2000" b="1" dirty="0" smtClean="0"/>
              <a:t>Mas é importante manter a consistência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000" b="1" dirty="0" smtClean="0"/>
              <a:t>Durante todo o ciclo (levantamento de informação, execução e monitoramento) de vida da auditoria deve-se seguir o mesmo padrão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v"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13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254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918909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75471" y="3042809"/>
            <a:ext cx="1256072" cy="913413"/>
            <a:chOff x="1763412" y="0"/>
            <a:chExt cx="1256072" cy="913413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1763412" y="0"/>
              <a:ext cx="1256072" cy="91341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790165" y="26753"/>
              <a:ext cx="1202566" cy="8599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kern="1200" dirty="0" smtClean="0"/>
                <a:t>Processo CAUT</a:t>
              </a:r>
              <a:endParaRPr lang="pt-BR" sz="1400" kern="1200" dirty="0"/>
            </a:p>
          </p:txBody>
        </p:sp>
      </p:grpSp>
      <p:graphicFrame>
        <p:nvGraphicFramePr>
          <p:cNvPr id="9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2847665"/>
              </p:ext>
            </p:extLst>
          </p:nvPr>
        </p:nvGraphicFramePr>
        <p:xfrm>
          <a:off x="1591233" y="3074668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35781"/>
              </p:ext>
            </p:extLst>
          </p:nvPr>
        </p:nvGraphicFramePr>
        <p:xfrm>
          <a:off x="1096963" y="4303073"/>
          <a:ext cx="10223155" cy="1776444"/>
        </p:xfrm>
        <a:graphic>
          <a:graphicData uri="http://schemas.openxmlformats.org/drawingml/2006/table">
            <a:tbl>
              <a:tblPr/>
              <a:tblGrid>
                <a:gridCol w="239381"/>
                <a:gridCol w="9983774"/>
              </a:tblGrid>
              <a:tr h="31780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 ou Macroprocesso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780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Engenharia de Software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520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P#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Processo de Negócio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85209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P01</a:t>
                      </a:r>
                    </a:p>
                  </a:txBody>
                  <a:tcPr marL="7674" marR="7674" marT="767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Projetos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09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P02</a:t>
                      </a:r>
                    </a:p>
                  </a:txBody>
                  <a:tcPr marL="7674" marR="7674" marT="767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Requisitos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09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P03</a:t>
                      </a:r>
                    </a:p>
                  </a:txBody>
                  <a:tcPr marL="7674" marR="7674" marT="767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Configuração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2365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705864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75471" y="3042809"/>
            <a:ext cx="1256072" cy="913413"/>
            <a:chOff x="1763412" y="0"/>
            <a:chExt cx="1256072" cy="913413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1763412" y="0"/>
              <a:ext cx="1256072" cy="91341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790165" y="26753"/>
              <a:ext cx="1202566" cy="8599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kern="1200" dirty="0" smtClean="0"/>
                <a:t>Processo CAUT</a:t>
              </a:r>
              <a:endParaRPr lang="pt-BR" sz="1400" kern="1200" dirty="0"/>
            </a:p>
          </p:txBody>
        </p:sp>
      </p:grp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986874"/>
              </p:ext>
            </p:extLst>
          </p:nvPr>
        </p:nvGraphicFramePr>
        <p:xfrm>
          <a:off x="1096963" y="4170020"/>
          <a:ext cx="10213589" cy="2000121"/>
        </p:xfrm>
        <a:graphic>
          <a:graphicData uri="http://schemas.openxmlformats.org/drawingml/2006/table">
            <a:tbl>
              <a:tblPr/>
              <a:tblGrid>
                <a:gridCol w="936301"/>
                <a:gridCol w="2650653"/>
                <a:gridCol w="936301"/>
                <a:gridCol w="1134111"/>
                <a:gridCol w="1371482"/>
                <a:gridCol w="1374779"/>
                <a:gridCol w="1256094"/>
                <a:gridCol w="553868"/>
              </a:tblGrid>
              <a:tr h="2236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Processo de Negócio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Crítico?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</a:tr>
              <a:tr h="64600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 impacto operacional?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 impacto financeiro?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 impacto de imagem?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 impacto legal?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 impacto de saúde ou ao meio-ambiente?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69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Projetos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</a:tr>
              <a:tr h="2111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Requisitos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</a:tr>
              <a:tr h="2111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Configuração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</a:tr>
              <a:tr h="2111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Gerenciamento de Processos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C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163274"/>
              </p:ext>
            </p:extLst>
          </p:nvPr>
        </p:nvGraphicFramePr>
        <p:xfrm>
          <a:off x="1591233" y="3074668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240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pSp>
        <p:nvGrpSpPr>
          <p:cNvPr id="5" name="Grupo 4"/>
          <p:cNvGrpSpPr/>
          <p:nvPr/>
        </p:nvGrpSpPr>
        <p:grpSpPr>
          <a:xfrm>
            <a:off x="91947" y="1845734"/>
            <a:ext cx="1256072" cy="913413"/>
            <a:chOff x="1763412" y="0"/>
            <a:chExt cx="1256072" cy="913413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1763412" y="0"/>
              <a:ext cx="1256072" cy="91341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790165" y="26753"/>
              <a:ext cx="1202566" cy="8599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kern="1200" dirty="0" smtClean="0"/>
                <a:t>Processo CAUT</a:t>
              </a:r>
              <a:endParaRPr lang="pt-BR" sz="1400" kern="1200" dirty="0"/>
            </a:p>
          </p:txBody>
        </p:sp>
      </p:grpSp>
      <p:graphicFrame>
        <p:nvGraphicFramePr>
          <p:cNvPr id="11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768923"/>
              </p:ext>
            </p:extLst>
          </p:nvPr>
        </p:nvGraphicFramePr>
        <p:xfrm>
          <a:off x="1640660" y="1872487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990250"/>
              </p:ext>
            </p:extLst>
          </p:nvPr>
        </p:nvGraphicFramePr>
        <p:xfrm>
          <a:off x="1268730" y="2974537"/>
          <a:ext cx="9715500" cy="3227070"/>
        </p:xfrm>
        <a:graphic>
          <a:graphicData uri="http://schemas.openxmlformats.org/drawingml/2006/table">
            <a:tbl>
              <a:tblPr/>
              <a:tblGrid>
                <a:gridCol w="447529"/>
                <a:gridCol w="4443548"/>
                <a:gridCol w="190438"/>
                <a:gridCol w="495138"/>
                <a:gridCol w="4138847"/>
              </a:tblGrid>
              <a:tr h="20002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 ou Macroprocesso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002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Engenharia de Software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Forças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15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Oportunidades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Pessoal capacitado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Resoluções do CNJ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Ações de treinamento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Acórdãos do TCU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Planejamento Estratégico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Boas práticas documentadas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Infraestrutura </a:t>
                      </a:r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tecnológica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Fraquezas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Ameaças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processos formais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Mudanças tecnológicas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Alta rotatividade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Mudanças legais (Ex. Novo CPC)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apoio da alta administração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Contingenciamento Orçamentário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do alinhamento estratégico (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ausencia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 PETI e PDTI)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Influência Política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Gestão excessivamente técnica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Gestão de 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integração entre desenvolvimento e infraestrutura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Empirismo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16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6782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612257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75471" y="3042809"/>
            <a:ext cx="1256072" cy="913413"/>
            <a:chOff x="1763412" y="0"/>
            <a:chExt cx="1256072" cy="913413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1763412" y="0"/>
              <a:ext cx="1256072" cy="91341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790165" y="26753"/>
              <a:ext cx="1202566" cy="8599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kern="1200" dirty="0" smtClean="0"/>
                <a:t>Processo CAUT</a:t>
              </a:r>
              <a:endParaRPr lang="pt-BR" sz="1400" kern="1200" dirty="0"/>
            </a:p>
          </p:txBody>
        </p:sp>
      </p:grpSp>
      <p:graphicFrame>
        <p:nvGraphicFramePr>
          <p:cNvPr id="1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418693"/>
              </p:ext>
            </p:extLst>
          </p:nvPr>
        </p:nvGraphicFramePr>
        <p:xfrm>
          <a:off x="1591233" y="3074668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17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954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843487"/>
              </p:ext>
            </p:extLst>
          </p:nvPr>
        </p:nvGraphicFramePr>
        <p:xfrm>
          <a:off x="296563" y="1820567"/>
          <a:ext cx="11705967" cy="4480925"/>
        </p:xfrm>
        <a:graphic>
          <a:graphicData uri="http://schemas.openxmlformats.org/drawingml/2006/table">
            <a:tbl>
              <a:tblPr/>
              <a:tblGrid>
                <a:gridCol w="968099"/>
                <a:gridCol w="3580244"/>
                <a:gridCol w="716050"/>
                <a:gridCol w="1609677"/>
                <a:gridCol w="1611110"/>
                <a:gridCol w="1609677"/>
                <a:gridCol w="1611110"/>
              </a:tblGrid>
              <a:tr h="45847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Tipos de Risco (Res. CNJ 171)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 gridSpan="4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Relacionamentos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23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Humano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C4C9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9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Processos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9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Tecnológico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7D6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2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Execução 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processos de desenvolvimento altamente dependente de indivíduos-chave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2689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processos formais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apoio da alta administração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Falhas de qualidade em processos chave de TI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</a:tr>
              <a:tr h="4560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processos formais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Alta rotatividade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apoio da alta administração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do alinhamento estratégico (ausencia de PETI e PDTI)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Políticas, padrões, processos e práticas de TI incompatíveis com as boas práticas atuais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560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apoio da alta administração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do alinhamento estratégico </a:t>
                      </a:r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(ausência 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PETI e PDTI)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capacidade das políticas, padrões, processos e práticas de TI em atender os objetivos corporativos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560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apoio da alta administração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do alinhamento estratégico </a:t>
                      </a:r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(ausência 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PETI e PDTI)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Erros de desenvolvimento, causando atrasos, retrabalho e aumento de custos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560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Gestão de competência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Falta de integração entre desenvolvimento e infraestrutura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Empirismo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18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9421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871565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75471" y="3042809"/>
            <a:ext cx="1256072" cy="913413"/>
            <a:chOff x="1763412" y="0"/>
            <a:chExt cx="1256072" cy="913413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1763412" y="0"/>
              <a:ext cx="1256072" cy="913413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790165" y="26753"/>
              <a:ext cx="1202566" cy="8599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kern="1200" dirty="0" smtClean="0"/>
                <a:t>Processo CAUT</a:t>
              </a:r>
              <a:endParaRPr lang="pt-BR" sz="1400" kern="1200" dirty="0"/>
            </a:p>
          </p:txBody>
        </p:sp>
      </p:grpSp>
      <p:graphicFrame>
        <p:nvGraphicFramePr>
          <p:cNvPr id="1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668360"/>
              </p:ext>
            </p:extLst>
          </p:nvPr>
        </p:nvGraphicFramePr>
        <p:xfrm>
          <a:off x="1591233" y="3074668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19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61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492613"/>
              </p:ext>
            </p:extLst>
          </p:nvPr>
        </p:nvGraphicFramePr>
        <p:xfrm>
          <a:off x="57663" y="1846261"/>
          <a:ext cx="11944869" cy="4428675"/>
        </p:xfrm>
        <a:graphic>
          <a:graphicData uri="http://schemas.openxmlformats.org/drawingml/2006/table">
            <a:tbl>
              <a:tblPr/>
              <a:tblGrid>
                <a:gridCol w="1346555"/>
                <a:gridCol w="1346555"/>
                <a:gridCol w="1346555"/>
                <a:gridCol w="1346555"/>
                <a:gridCol w="1346555"/>
                <a:gridCol w="1346555"/>
                <a:gridCol w="1346555"/>
                <a:gridCol w="1346555"/>
                <a:gridCol w="1172429"/>
              </a:tblGrid>
              <a:tr h="108311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Frequência/Probalidade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Índice de Risco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0831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 Financeiro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 Operacional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 de Imagem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 Legal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Impacto Total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31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324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Níveis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Sem prejuízo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Não impacta as operações de modo sensível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Não afeta a imagem da organização de forma sensível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Não há impacto legal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1 - Nunca ocorreu,ocorreu há mais de 36 meses, ou não há base histórica</a:t>
                      </a:r>
                    </a:p>
                  </a:txBody>
                  <a:tcPr marL="5838" marR="5838" marT="5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324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Baixo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Impacta levemente as operações, mas o impacto é facilmente contornável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Há possibilidade do fato ser noticiado, mas sem impacto sensível na mídia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Não há aderência às boas práticas, mas não fere nenhum normativo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Ocorreu nos últimos 36 meses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199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Médio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Impacta as operações de forma sensível, mas é possível contornar o problema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A ocorrência certamente será noticiada na mídia, mas afetará pouco a imagem da organização a médio prazo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Alguns detalhes formais dos normativos não são completamente seguidos, mas há aderência num aspecto mais amplo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3 - Ocorreu nos últimos 12 meses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913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1801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4 - Alto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4 - Impacta as operações de forma sensível, e há dificuldades em contornar o problema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4 - Prejuízos sensíveis à imagem da organização a médio prazo (o assunto será lembrado por mais de 3 meses)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4 - Mais de um aspecto de normativos obrigatórios não são seguidos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4 - Ocorreu nos últimos seis meses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6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60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Muito Alto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Impacta bastante as operações, e/ou não há maneira tempestiva de contornar o problema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Grandes prejuízos à imagem da organização, que tendem a perdurar por mais de 6 meses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Há inconformidades graves em relação aos </a:t>
                      </a:r>
                      <a:r>
                        <a:rPr lang="pt-B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normativos </a:t>
                      </a: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vigentes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Ocorre com frequência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12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607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R01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Execuçao de processos de desenvolvimento altamente dependente de indivíduos-chave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A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3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4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7E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0,83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22E"/>
                    </a:solidFill>
                  </a:tcPr>
                </a:tc>
              </a:tr>
              <a:tr h="31219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Falhas de qualidade em processos chave de TI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A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7E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A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0,37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BE5E"/>
                    </a:solidFill>
                  </a:tcPr>
                </a:tc>
              </a:tr>
              <a:tr h="51607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R03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Políticas, padrões, processos e práticas de TI incompatíveis com as boas práticas atuais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3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3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3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0,38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8" marR="5838" marT="5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E5D"/>
                    </a:solidFill>
                  </a:tcPr>
                </a:tc>
              </a:tr>
            </a:tbl>
          </a:graphicData>
        </a:graphic>
      </p:graphicFrame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20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57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/>
              <a:t>Levantar e avaliar os riscos inerentes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919249"/>
              </p:ext>
            </p:extLst>
          </p:nvPr>
        </p:nvGraphicFramePr>
        <p:xfrm>
          <a:off x="1491049" y="2133599"/>
          <a:ext cx="8730864" cy="2238376"/>
        </p:xfrm>
        <a:graphic>
          <a:graphicData uri="http://schemas.openxmlformats.org/drawingml/2006/table">
            <a:tbl>
              <a:tblPr/>
              <a:tblGrid>
                <a:gridCol w="395781"/>
                <a:gridCol w="311213"/>
                <a:gridCol w="4708781"/>
                <a:gridCol w="1068947"/>
                <a:gridCol w="2246142"/>
              </a:tblGrid>
              <a:tr h="4352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Índice de Risco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Tratamento do risco (Ponderado)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8394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Execução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processos de desenvolvimento altamente dependente de indivíduos-chave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0,83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2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Medidas preventivas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</a:tr>
              <a:tr h="68394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Políticas, padrões, processos e práticas de TI incompatíveis com as boas práticas atuais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0,38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E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Monitoramento e controle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</a:tr>
              <a:tr h="4352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Falhas de qualidade em processos chave de TI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0,37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BE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Monitoramento e controle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21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605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Ponto de negociação. Utilizável em outros lugares?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22</a:t>
            </a:fld>
            <a:endParaRPr lang="en-US" sz="1600" dirty="0"/>
          </a:p>
        </p:txBody>
      </p:sp>
      <p:graphicFrame>
        <p:nvGraphicFramePr>
          <p:cNvPr id="8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848520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eta para baixo 8"/>
          <p:cNvSpPr/>
          <p:nvPr/>
        </p:nvSpPr>
        <p:spPr>
          <a:xfrm>
            <a:off x="4135394" y="2759676"/>
            <a:ext cx="502508" cy="955589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347320" y="4055732"/>
            <a:ext cx="10518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pt-BR" sz="2000" b="1" dirty="0" smtClean="0"/>
              <a:t>Com os riscos analisados a auditoria tem como mostrar para as partes interessadas o valor que entregará</a:t>
            </a: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7438355" y="4055732"/>
            <a:ext cx="2068109" cy="43389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3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Levantar e avaliar os controles internos</a:t>
            </a:r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587517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155066"/>
              </p:ext>
            </p:extLst>
          </p:nvPr>
        </p:nvGraphicFramePr>
        <p:xfrm>
          <a:off x="1919414" y="2868579"/>
          <a:ext cx="7916563" cy="3276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5116"/>
                <a:gridCol w="2148724"/>
                <a:gridCol w="2542723"/>
              </a:tblGrid>
              <a:tr h="1985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Confiança do controle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</a:rPr>
                        <a:t>Descrição</a:t>
                      </a:r>
                      <a:endParaRPr lang="pt-B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21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0,2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Muito Baixa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</a:rPr>
                        <a:t>O controle interno é inexistente, foi mal projetado ou foi mal implementado</a:t>
                      </a:r>
                      <a:endParaRPr lang="pt-B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3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0,4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Baixa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Os controles internos têm abordagem ad hoc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21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0,6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Média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Alguns controles são implementados, mas não de forma apropriada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21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</a:rPr>
                        <a:t>0,8</a:t>
                      </a:r>
                      <a:endParaRPr lang="pt-B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Alta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</a:rPr>
                        <a:t>Controles são implementados e mantidos de forma correta</a:t>
                      </a:r>
                      <a:endParaRPr lang="pt-B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23</a:t>
            </a:fld>
            <a:endParaRPr lang="en-US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050585" y="3906838"/>
            <a:ext cx="1555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Manual de Auditoria Financeira do TCU (2015)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46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Levantar e avaliar os controles internos</a:t>
            </a:r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782269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37305"/>
              </p:ext>
            </p:extLst>
          </p:nvPr>
        </p:nvGraphicFramePr>
        <p:xfrm>
          <a:off x="766120" y="3393989"/>
          <a:ext cx="10446362" cy="1996877"/>
        </p:xfrm>
        <a:graphic>
          <a:graphicData uri="http://schemas.openxmlformats.org/drawingml/2006/table">
            <a:tbl>
              <a:tblPr/>
              <a:tblGrid>
                <a:gridCol w="273311"/>
                <a:gridCol w="347578"/>
                <a:gridCol w="3790693"/>
                <a:gridCol w="1345756"/>
                <a:gridCol w="1964136"/>
                <a:gridCol w="2724888"/>
              </a:tblGrid>
              <a:tr h="297508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 ou Macroprocesso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67904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Engenharia de Software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5425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Controles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0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NID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Confiança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controle(1- Confiança)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95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C01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RP01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Execução de processos de desenvolvimento altamente dependente de indivíduos-chave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Manutenção de um Wiki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82" marR="8582" marT="85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899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Calcular o risco de distorção relevante</a:t>
            </a:r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356647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479722"/>
              </p:ext>
            </p:extLst>
          </p:nvPr>
        </p:nvGraphicFramePr>
        <p:xfrm>
          <a:off x="1096962" y="3323273"/>
          <a:ext cx="10115521" cy="1858327"/>
        </p:xfrm>
        <a:graphic>
          <a:graphicData uri="http://schemas.openxmlformats.org/drawingml/2006/table">
            <a:tbl>
              <a:tblPr/>
              <a:tblGrid>
                <a:gridCol w="557671"/>
                <a:gridCol w="453107"/>
                <a:gridCol w="3144641"/>
                <a:gridCol w="1754338"/>
                <a:gridCol w="824887"/>
                <a:gridCol w="1150196"/>
                <a:gridCol w="2230681"/>
              </a:tblGrid>
              <a:tr h="28031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 ou Macroprocesso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308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Engenharia de Software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27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031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controle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</a:t>
                      </a:r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inerente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</a:t>
                      </a:r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distorção relevante (multiplicação)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843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RDR01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Execução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processos de desenvolvimento altamente dependente de indivíduos-chave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Manutenção de um Wiki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0,83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</a:tbl>
          </a:graphicData>
        </a:graphic>
      </p:graphicFrame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79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Calcular o risco de detecção</a:t>
            </a:r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499362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26</a:t>
            </a:fld>
            <a:endParaRPr lang="en-US" sz="16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2612"/>
              </p:ext>
            </p:extLst>
          </p:nvPr>
        </p:nvGraphicFramePr>
        <p:xfrm>
          <a:off x="1154083" y="4195428"/>
          <a:ext cx="10058400" cy="1801718"/>
        </p:xfrm>
        <a:graphic>
          <a:graphicData uri="http://schemas.openxmlformats.org/drawingml/2006/table">
            <a:tbl>
              <a:tblPr/>
              <a:tblGrid>
                <a:gridCol w="398024"/>
                <a:gridCol w="323395"/>
                <a:gridCol w="2244414"/>
                <a:gridCol w="1359915"/>
                <a:gridCol w="984004"/>
                <a:gridCol w="820925"/>
                <a:gridCol w="1583804"/>
                <a:gridCol w="2343919"/>
              </a:tblGrid>
              <a:tr h="165980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 ou Macroprocesso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279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Engenharia de Software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279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Controles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5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NID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controle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inerente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distorção relevante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Risco de detecção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121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RDR01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RP01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Execução de processos de desenvolvimento altamente dependente de indivíduos-chave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Manutenção de um Wiki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0,83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  <a:endParaRPr lang="pt-B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99" marR="8299" marT="82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</a:tbl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1096963" y="3015049"/>
            <a:ext cx="9917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Para uma auditoria com 95% de confiança, </a:t>
            </a:r>
            <a:r>
              <a:rPr lang="pt-BR" b="1" dirty="0"/>
              <a:t>apenas 5% de </a:t>
            </a:r>
            <a:r>
              <a:rPr lang="pt-BR" b="1" dirty="0" smtClean="0"/>
              <a:t>risco: </a:t>
            </a:r>
            <a:endParaRPr lang="pt-BR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549081" y="3222315"/>
            <a:ext cx="466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RD = 0,05/0,5</a:t>
            </a:r>
            <a:endParaRPr lang="pt-BR" sz="5400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359611" y="3342505"/>
            <a:ext cx="4564547" cy="780567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2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/>
              <a:t>Definir recursos para auditoria</a:t>
            </a:r>
          </a:p>
        </p:txBody>
      </p:sp>
      <p:graphicFrame>
        <p:nvGraphicFramePr>
          <p:cNvPr id="8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183230"/>
              </p:ext>
            </p:extLst>
          </p:nvPr>
        </p:nvGraphicFramePr>
        <p:xfrm>
          <a:off x="1096963" y="1846263"/>
          <a:ext cx="10058400" cy="91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27</a:t>
            </a:fld>
            <a:endParaRPr lang="en-US" sz="16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194486" y="3097427"/>
            <a:ext cx="9803028" cy="1122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No exemplo, a probabilidade de detectar uma inconformidade é baixa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Portanto, é necessário mais recursos (melhor planejamento)</a:t>
            </a:r>
            <a:endParaRPr lang="pt-BR" b="1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706156732"/>
              </p:ext>
            </p:extLst>
          </p:nvPr>
        </p:nvGraphicFramePr>
        <p:xfrm>
          <a:off x="2328562" y="4297756"/>
          <a:ext cx="6980195" cy="182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620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Compartilhar conhecimento (Base de conhecimento)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28</a:t>
            </a:fld>
            <a:endParaRPr lang="en-US" sz="1600" dirty="0"/>
          </a:p>
        </p:txBody>
      </p:sp>
      <p:grpSp>
        <p:nvGrpSpPr>
          <p:cNvPr id="10" name="Grupo 9"/>
          <p:cNvGrpSpPr/>
          <p:nvPr/>
        </p:nvGrpSpPr>
        <p:grpSpPr>
          <a:xfrm>
            <a:off x="332779" y="1925573"/>
            <a:ext cx="1652540" cy="1287184"/>
            <a:chOff x="10597423" y="1412766"/>
            <a:chExt cx="1393902" cy="1622898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10597423" y="1412766"/>
              <a:ext cx="1393902" cy="1622898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tângulo 11"/>
            <p:cNvSpPr/>
            <p:nvPr/>
          </p:nvSpPr>
          <p:spPr>
            <a:xfrm>
              <a:off x="10638249" y="1453592"/>
              <a:ext cx="1312250" cy="15412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800" kern="1200" dirty="0" smtClean="0"/>
                <a:t>Compartilhar o conhecimento</a:t>
              </a:r>
              <a:endParaRPr lang="pt-BR" sz="1800" kern="1200" dirty="0"/>
            </a:p>
          </p:txBody>
        </p:sp>
      </p:grpSp>
      <p:cxnSp>
        <p:nvCxnSpPr>
          <p:cNvPr id="6" name="Conector angulado 5"/>
          <p:cNvCxnSpPr/>
          <p:nvPr/>
        </p:nvCxnSpPr>
        <p:spPr>
          <a:xfrm>
            <a:off x="2133600" y="2672862"/>
            <a:ext cx="1492738" cy="131298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3753480" y="3452241"/>
            <a:ext cx="74590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É necessário manter uma base de conhecimento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Servirá para mapear os riscos no planejamento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O </a:t>
            </a:r>
            <a:r>
              <a:rPr lang="pt-BR" b="1" dirty="0" smtClean="0"/>
              <a:t>tempo e os recursos </a:t>
            </a:r>
            <a:r>
              <a:rPr lang="pt-BR" dirty="0" smtClean="0"/>
              <a:t>alocados para cada auditoria devem estar na base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dirty="0" smtClean="0"/>
              <a:t>Para que em futuras auditorias o cálculo da quantidade de recursos seja aprimorado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dirty="0" smtClean="0"/>
              <a:t>Registrar na automação usando </a:t>
            </a:r>
            <a:r>
              <a:rPr lang="pt-BR" dirty="0" err="1" smtClean="0"/>
              <a:t>Bizagi</a:t>
            </a:r>
            <a:r>
              <a:rPr lang="pt-BR" dirty="0" smtClean="0"/>
              <a:t> Studio</a:t>
            </a:r>
            <a:endParaRPr lang="pt-BR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306277" y="4042412"/>
            <a:ext cx="1953846" cy="296985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05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Mapeamento para o planejamento (Resolução 171)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29</a:t>
            </a:fld>
            <a:endParaRPr lang="en-US" sz="1600" dirty="0"/>
          </a:p>
        </p:txBody>
      </p:sp>
      <p:sp>
        <p:nvSpPr>
          <p:cNvPr id="12" name="Retângulo 11"/>
          <p:cNvSpPr/>
          <p:nvPr/>
        </p:nvSpPr>
        <p:spPr>
          <a:xfrm>
            <a:off x="381184" y="1957954"/>
            <a:ext cx="1555738" cy="12224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kern="1200" dirty="0" smtClean="0"/>
              <a:t>Compartilhar o conhecimento</a:t>
            </a:r>
            <a:endParaRPr lang="pt-BR" sz="1800" kern="1200" dirty="0"/>
          </a:p>
        </p:txBody>
      </p:sp>
      <p:sp>
        <p:nvSpPr>
          <p:cNvPr id="4" name="Retângulo 3"/>
          <p:cNvSpPr/>
          <p:nvPr/>
        </p:nvSpPr>
        <p:spPr>
          <a:xfrm>
            <a:off x="1159053" y="1825092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dirty="0" smtClean="0"/>
              <a:t>“Art</a:t>
            </a:r>
            <a:r>
              <a:rPr lang="pt-BR" dirty="0"/>
              <a:t>. 24. Durante a fase de planejamento, deve-se efetuar a</a:t>
            </a:r>
          </a:p>
          <a:p>
            <a:pPr algn="just"/>
            <a:r>
              <a:rPr lang="pt-BR" dirty="0"/>
              <a:t>avaliação do risco destinado a identificar áreas, sistemas e </a:t>
            </a:r>
            <a:r>
              <a:rPr lang="pt-BR" dirty="0" smtClean="0"/>
              <a:t>processos relevantes </a:t>
            </a:r>
            <a:r>
              <a:rPr lang="pt-BR" dirty="0"/>
              <a:t>a serem examinados e são classificados em:</a:t>
            </a:r>
          </a:p>
          <a:p>
            <a:pPr algn="just"/>
            <a:r>
              <a:rPr lang="pt-BR" dirty="0"/>
              <a:t>I - risco humano (erro não-intencional; qualificação; fraude);</a:t>
            </a:r>
          </a:p>
          <a:p>
            <a:pPr algn="just"/>
            <a:r>
              <a:rPr lang="pt-BR" dirty="0"/>
              <a:t>II - risco de processo </a:t>
            </a:r>
            <a:r>
              <a:rPr lang="pt-BR" dirty="0" smtClean="0"/>
              <a:t>( modelagem</a:t>
            </a:r>
            <a:r>
              <a:rPr lang="pt-BR" dirty="0"/>
              <a:t>; transação; conformidade;</a:t>
            </a:r>
          </a:p>
          <a:p>
            <a:pPr algn="just"/>
            <a:r>
              <a:rPr lang="pt-BR" dirty="0"/>
              <a:t>controle técnico); e</a:t>
            </a:r>
          </a:p>
          <a:p>
            <a:pPr algn="just"/>
            <a:r>
              <a:rPr lang="pt-BR" dirty="0" err="1"/>
              <a:t>lll</a:t>
            </a:r>
            <a:r>
              <a:rPr lang="pt-BR" dirty="0"/>
              <a:t> - risco </a:t>
            </a:r>
            <a:r>
              <a:rPr lang="pt-BR" dirty="0" smtClean="0"/>
              <a:t>tecnológico ( equipamentos</a:t>
            </a:r>
            <a:r>
              <a:rPr lang="pt-BR" dirty="0"/>
              <a:t>; sistemas; confiabilidade </a:t>
            </a:r>
            <a:r>
              <a:rPr lang="pt-BR" dirty="0" smtClean="0"/>
              <a:t>da informação).”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159053" y="4837724"/>
            <a:ext cx="9823939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Esse mapeamento já foi feito na fase de avaliação de riscos. Então, basta consultar a base de conhecimento para apoiar o planejamento.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200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z="1600" smtClean="0"/>
              <a:t>30</a:t>
            </a:fld>
            <a:endParaRPr lang="en-US" sz="1600" dirty="0"/>
          </a:p>
        </p:txBody>
      </p:sp>
      <p:sp>
        <p:nvSpPr>
          <p:cNvPr id="12" name="Retângulo 11"/>
          <p:cNvSpPr/>
          <p:nvPr/>
        </p:nvSpPr>
        <p:spPr>
          <a:xfrm>
            <a:off x="381184" y="1957954"/>
            <a:ext cx="1555738" cy="12224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kern="1200" dirty="0" smtClean="0"/>
              <a:t>Compartilhar o conhecimento</a:t>
            </a:r>
            <a:endParaRPr lang="pt-BR" sz="1800" kern="12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773382" y="2569165"/>
            <a:ext cx="84235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“Existem dois tipos de riscos: Aqueles que não podemos nos dar ao luxo de correr e aqueles que não podemos nos dar ao luxo de não correr.”</a:t>
            </a:r>
          </a:p>
          <a:p>
            <a:r>
              <a:rPr lang="pt-BR" sz="3200" b="1" dirty="0" smtClean="0"/>
              <a:t>(Peter Drucker)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8283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TM04033929[[fn=Ardósia]]</Template>
  <TotalTime>335</TotalTime>
  <Words>2366</Words>
  <Application>Microsoft Office PowerPoint</Application>
  <PresentationFormat>Widescreen</PresentationFormat>
  <Paragraphs>573</Paragraphs>
  <Slides>30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Retrospectiva</vt:lpstr>
      <vt:lpstr>Metodologia para auditoria baseada em riscos no STJ</vt:lpstr>
      <vt:lpstr>Ambiente atual da auditoria</vt:lpstr>
      <vt:lpstr>Desafios</vt:lpstr>
      <vt:lpstr>Motivações</vt:lpstr>
      <vt:lpstr> Motivações</vt:lpstr>
      <vt:lpstr>Abordagem</vt:lpstr>
      <vt:lpstr>Definições</vt:lpstr>
      <vt:lpstr>Definições</vt:lpstr>
      <vt:lpstr>Risco de detecção X Recursos</vt:lpstr>
      <vt:lpstr>Macroprocesso (ISO 31000)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Levantar e avaliar os riscos inerentes</vt:lpstr>
      <vt:lpstr>Ponto de negociação. Utilizável em outros lugares?</vt:lpstr>
      <vt:lpstr>Levantar e avaliar os controles internos</vt:lpstr>
      <vt:lpstr>Levantar e avaliar os controles internos</vt:lpstr>
      <vt:lpstr>Calcular o risco de distorção relevante</vt:lpstr>
      <vt:lpstr>Calcular o risco de detecção</vt:lpstr>
      <vt:lpstr>Definir recursos para auditoria</vt:lpstr>
      <vt:lpstr>Compartilhar conhecimento (Base de conhecimento)</vt:lpstr>
      <vt:lpstr>Mapeamento para o planejamento (Resolução 171)</vt:lpstr>
      <vt:lpstr>FIM</vt:lpstr>
    </vt:vector>
  </TitlesOfParts>
  <Company>Superior Tribunal de Justiça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Metodologia para auditoria baseada em riscos no STJ</dc:title>
  <dc:creator>Thiago Alencar Gomes</dc:creator>
  <cp:lastModifiedBy>Thiago Alencar Gomes</cp:lastModifiedBy>
  <cp:revision>101</cp:revision>
  <dcterms:created xsi:type="dcterms:W3CDTF">2016-06-06T13:51:32Z</dcterms:created>
  <dcterms:modified xsi:type="dcterms:W3CDTF">2016-06-08T18:03:09Z</dcterms:modified>
</cp:coreProperties>
</file>